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3" r:id="rId1"/>
  </p:sldMasterIdLst>
  <p:notesMasterIdLst>
    <p:notesMasterId r:id="rId26"/>
  </p:notesMasterIdLst>
  <p:sldIdLst>
    <p:sldId id="256" r:id="rId2"/>
    <p:sldId id="258" r:id="rId3"/>
    <p:sldId id="259" r:id="rId4"/>
    <p:sldId id="297" r:id="rId5"/>
    <p:sldId id="261" r:id="rId6"/>
    <p:sldId id="368" r:id="rId7"/>
    <p:sldId id="381" r:id="rId8"/>
    <p:sldId id="380" r:id="rId9"/>
    <p:sldId id="382" r:id="rId10"/>
    <p:sldId id="383" r:id="rId11"/>
    <p:sldId id="370" r:id="rId12"/>
    <p:sldId id="369" r:id="rId13"/>
    <p:sldId id="371" r:id="rId14"/>
    <p:sldId id="363" r:id="rId15"/>
    <p:sldId id="372" r:id="rId16"/>
    <p:sldId id="373" r:id="rId17"/>
    <p:sldId id="374" r:id="rId18"/>
    <p:sldId id="375" r:id="rId19"/>
    <p:sldId id="376" r:id="rId20"/>
    <p:sldId id="377" r:id="rId21"/>
    <p:sldId id="378" r:id="rId22"/>
    <p:sldId id="379" r:id="rId23"/>
    <p:sldId id="267" r:id="rId24"/>
    <p:sldId id="361" r:id="rId25"/>
  </p:sldIdLst>
  <p:sldSz cx="24384000" cy="13716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iB4e7DxtJEQ6IZsBNOxiw==" hashData="VFuKnwWfqvMHTBC6dM0+n6ZF125kLYztMmft0ACBpNWhF2mYocGMbvQ/GlnqWP92JoujqkueGCvXOClogoMHtg=="/>
  <p:extLst>
    <p:ext uri="{521415D9-36F7-43E2-AB2F-B90AF26B5E84}">
      <p14:sectionLst xmlns:p14="http://schemas.microsoft.com/office/powerpoint/2010/main">
        <p14:section name="START" id="{EEE423F3-D515-41CF-BBD1-EC5277BC8533}">
          <p14:sldIdLst>
            <p14:sldId id="256"/>
          </p14:sldIdLst>
        </p14:section>
        <p14:section name="ABOUT" id="{28E27550-6023-4678-9636-5D4D73F2689E}">
          <p14:sldIdLst>
            <p14:sldId id="258"/>
            <p14:sldId id="259"/>
            <p14:sldId id="297"/>
            <p14:sldId id="261"/>
            <p14:sldId id="368"/>
            <p14:sldId id="381"/>
            <p14:sldId id="380"/>
            <p14:sldId id="382"/>
            <p14:sldId id="383"/>
            <p14:sldId id="370"/>
            <p14:sldId id="369"/>
            <p14:sldId id="371"/>
            <p14:sldId id="363"/>
            <p14:sldId id="372"/>
            <p14:sldId id="373"/>
            <p14:sldId id="374"/>
            <p14:sldId id="375"/>
            <p14:sldId id="376"/>
            <p14:sldId id="377"/>
            <p14:sldId id="378"/>
            <p14:sldId id="379"/>
            <p14:sldId id="267"/>
          </p14:sldIdLst>
        </p14:section>
        <p14:section name="TEAM" id="{08FC6EB7-3FB6-4964-871A-09DC081B2F61}">
          <p14:sldIdLst>
            <p14:sldId id="361"/>
          </p14:sldIdLst>
        </p14:section>
      </p14:sectionLst>
    </p:ext>
    <p:ext uri="{EFAFB233-063F-42B5-8137-9DF3F51BA10A}">
      <p15:sldGuideLst xmlns:p15="http://schemas.microsoft.com/office/powerpoint/2012/main">
        <p15:guide id="1" pos="7680" userDrawn="1">
          <p15:clr>
            <a:srgbClr val="A4A3A4"/>
          </p15:clr>
        </p15:guide>
        <p15:guide id="2" orient="horz" pos="4320" userDrawn="1">
          <p15:clr>
            <a:srgbClr val="A4A3A4"/>
          </p15:clr>
        </p15:guide>
        <p15:guide id="3" pos="876" userDrawn="1">
          <p15:clr>
            <a:srgbClr val="A4A3A4"/>
          </p15:clr>
        </p15:guide>
        <p15:guide id="4" pos="14484" userDrawn="1">
          <p15:clr>
            <a:srgbClr val="A4A3A4"/>
          </p15:clr>
        </p15:guide>
        <p15:guide id="5" pos="4279" userDrawn="1">
          <p15:clr>
            <a:srgbClr val="A4A3A4"/>
          </p15:clr>
        </p15:guide>
        <p15:guide id="6" pos="5027" userDrawn="1">
          <p15:clr>
            <a:srgbClr val="A4A3A4"/>
          </p15:clr>
        </p15:guide>
        <p15:guide id="8" pos="10311" userDrawn="1">
          <p15:clr>
            <a:srgbClr val="A4A3A4"/>
          </p15:clr>
        </p15:guide>
        <p15:guide id="9" pos="5593" userDrawn="1">
          <p15:clr>
            <a:srgbClr val="A4A3A4"/>
          </p15:clr>
        </p15:guide>
        <p15:guide id="10" pos="2963" userDrawn="1">
          <p15:clr>
            <a:srgbClr val="A4A3A4"/>
          </p15:clr>
        </p15:guide>
        <p15:guide id="11" pos="12397" userDrawn="1">
          <p15:clr>
            <a:srgbClr val="A4A3A4"/>
          </p15:clr>
        </p15:guide>
        <p15:guide id="13" pos="9427" userDrawn="1">
          <p15:clr>
            <a:srgbClr val="A4A3A4"/>
          </p15:clr>
        </p15:guide>
        <p15:guide id="14" pos="9767" userDrawn="1">
          <p15:clr>
            <a:srgbClr val="A4A3A4"/>
          </p15:clr>
        </p15:guide>
        <p15:guide id="15" pos="8814" userDrawn="1">
          <p15:clr>
            <a:srgbClr val="A4A3A4"/>
          </p15:clr>
        </p15:guide>
        <p15:guide id="16" pos="11083" userDrawn="1">
          <p15:clr>
            <a:srgbClr val="A4A3A4"/>
          </p15:clr>
        </p15:guide>
        <p15:guide id="17" pos="1579" userDrawn="1">
          <p15:clr>
            <a:srgbClr val="A4A3A4"/>
          </p15:clr>
        </p15:guide>
        <p15:guide id="18" orient="horz" pos="4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3C1"/>
    <a:srgbClr val="D5E2E7"/>
    <a:srgbClr val="5E97CA"/>
    <a:srgbClr val="BA3E62"/>
    <a:srgbClr val="F9A554"/>
    <a:srgbClr val="4BC1EB"/>
    <a:srgbClr val="44546A"/>
    <a:srgbClr val="E36D5F"/>
    <a:srgbClr val="C5D620"/>
    <a:srgbClr val="D3E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34" d="100"/>
          <a:sy n="34" d="100"/>
        </p:scale>
        <p:origin x="780" y="78"/>
      </p:cViewPr>
      <p:guideLst>
        <p:guide pos="7680"/>
        <p:guide orient="horz" pos="4320"/>
        <p:guide pos="876"/>
        <p:guide pos="14484"/>
        <p:guide pos="4279"/>
        <p:guide pos="5027"/>
        <p:guide pos="10311"/>
        <p:guide pos="5593"/>
        <p:guide pos="2963"/>
        <p:guide pos="12397"/>
        <p:guide pos="9427"/>
        <p:guide pos="9767"/>
        <p:guide pos="8814"/>
        <p:guide pos="11083"/>
        <p:guide pos="1579"/>
        <p:guide orient="horz" pos="4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Столбец1</c:v>
                </c:pt>
              </c:strCache>
            </c:strRef>
          </c:tx>
          <c:spPr>
            <a:solidFill>
              <a:srgbClr val="4BC1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800" b="0" i="0" u="none" strike="noStrike" kern="1200" baseline="0">
                    <a:solidFill>
                      <a:schemeClr val="tx2"/>
                    </a:solidFill>
                    <a:latin typeface="Fira Sans Medium" panose="020B0603050000020004" pitchFamily="34" charset="0"/>
                    <a:ea typeface="Fira Sans Medium" panose="020B06030500000200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2022</c:v>
                </c:pt>
                <c:pt idx="1">
                  <c:v>2023</c:v>
                </c:pt>
                <c:pt idx="2">
                  <c:v>2024</c:v>
                </c:pt>
                <c:pt idx="3">
                  <c:v>2025</c:v>
                </c:pt>
              </c:numCache>
            </c:numRef>
          </c:cat>
          <c:val>
            <c:numRef>
              <c:f>Лист1!$B$2:$B$5</c:f>
              <c:numCache>
                <c:formatCode>General</c:formatCode>
                <c:ptCount val="4"/>
                <c:pt idx="0">
                  <c:v>146</c:v>
                </c:pt>
                <c:pt idx="1">
                  <c:v>347</c:v>
                </c:pt>
                <c:pt idx="2">
                  <c:v>412</c:v>
                </c:pt>
              </c:numCache>
            </c:numRef>
          </c:val>
          <c:extLst>
            <c:ext xmlns:c16="http://schemas.microsoft.com/office/drawing/2014/chart" uri="{C3380CC4-5D6E-409C-BE32-E72D297353CC}">
              <c16:uniqueId val="{00000000-4E24-40EE-84D3-AF7AC86AC9E3}"/>
            </c:ext>
          </c:extLst>
        </c:ser>
        <c:ser>
          <c:idx val="1"/>
          <c:order val="1"/>
          <c:tx>
            <c:strRef>
              <c:f>Лист1!$C$1</c:f>
              <c:strCache>
                <c:ptCount val="1"/>
                <c:pt idx="0">
                  <c:v>Столбец2</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800" b="0" i="0" u="none" strike="noStrike" kern="1200" baseline="0">
                    <a:solidFill>
                      <a:schemeClr val="tx2"/>
                    </a:solidFill>
                    <a:latin typeface="Fira Sans Medium" panose="020B0603050000020004" pitchFamily="34" charset="0"/>
                    <a:ea typeface="Fira Sans Medium" panose="020B06030500000200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88900" cap="rnd">
                <a:solidFill>
                  <a:srgbClr val="91B3C1"/>
                </a:solidFill>
                <a:prstDash val="sysDot"/>
              </a:ln>
              <a:effectLst/>
            </c:spPr>
            <c:trendlineType val="poly"/>
            <c:order val="2"/>
            <c:dispRSqr val="0"/>
            <c:dispEq val="0"/>
          </c:trendline>
          <c:cat>
            <c:numRef>
              <c:f>Лист1!$A$2:$A$5</c:f>
              <c:numCache>
                <c:formatCode>General</c:formatCode>
                <c:ptCount val="4"/>
                <c:pt idx="0">
                  <c:v>2022</c:v>
                </c:pt>
                <c:pt idx="1">
                  <c:v>2023</c:v>
                </c:pt>
                <c:pt idx="2">
                  <c:v>2024</c:v>
                </c:pt>
                <c:pt idx="3">
                  <c:v>2025</c:v>
                </c:pt>
              </c:numCache>
            </c:numRef>
          </c:cat>
          <c:val>
            <c:numRef>
              <c:f>Лист1!$C$2:$C$5</c:f>
              <c:numCache>
                <c:formatCode>General</c:formatCode>
                <c:ptCount val="4"/>
                <c:pt idx="0">
                  <c:v>100</c:v>
                </c:pt>
                <c:pt idx="1">
                  <c:v>180</c:v>
                </c:pt>
                <c:pt idx="2">
                  <c:v>400</c:v>
                </c:pt>
                <c:pt idx="3">
                  <c:v>500</c:v>
                </c:pt>
              </c:numCache>
            </c:numRef>
          </c:val>
          <c:extLst>
            <c:ext xmlns:c16="http://schemas.microsoft.com/office/drawing/2014/chart" uri="{C3380CC4-5D6E-409C-BE32-E72D297353CC}">
              <c16:uniqueId val="{00000003-4E24-40EE-84D3-AF7AC86AC9E3}"/>
            </c:ext>
          </c:extLst>
        </c:ser>
        <c:dLbls>
          <c:dLblPos val="outEnd"/>
          <c:showLegendKey val="0"/>
          <c:showVal val="1"/>
          <c:showCatName val="0"/>
          <c:showSerName val="0"/>
          <c:showPercent val="0"/>
          <c:showBubbleSize val="0"/>
        </c:dLbls>
        <c:gapWidth val="160"/>
        <c:axId val="852924544"/>
        <c:axId val="852925856"/>
      </c:barChart>
      <c:catAx>
        <c:axId val="852924544"/>
        <c:scaling>
          <c:orientation val="minMax"/>
        </c:scaling>
        <c:delete val="0"/>
        <c:axPos val="b"/>
        <c:numFmt formatCode="General" sourceLinked="1"/>
        <c:majorTickMark val="none"/>
        <c:minorTickMark val="none"/>
        <c:tickLblPos val="low"/>
        <c:spPr>
          <a:noFill/>
          <a:ln w="76200" cap="flat" cmpd="sng" algn="ctr">
            <a:solidFill>
              <a:srgbClr val="91B3C1"/>
            </a:solidFill>
            <a:round/>
          </a:ln>
          <a:effectLst/>
        </c:spPr>
        <c:txPr>
          <a:bodyPr rot="-60000000" spcFirstLastPara="1" vertOverflow="ellipsis" vert="horz" wrap="square" anchor="ctr" anchorCtr="1"/>
          <a:lstStyle/>
          <a:p>
            <a:pPr>
              <a:defRPr sz="3600" b="0" i="0" u="none" strike="noStrike" kern="1200" baseline="0">
                <a:solidFill>
                  <a:schemeClr val="tx2"/>
                </a:solidFill>
                <a:latin typeface="Fira Sans Medium" panose="020B0603050000020004" pitchFamily="34" charset="0"/>
                <a:ea typeface="Fira Sans Medium" panose="020B0603050000020004" pitchFamily="34" charset="0"/>
                <a:cs typeface="+mn-cs"/>
              </a:defRPr>
            </a:pPr>
            <a:endParaRPr lang="en-US"/>
          </a:p>
        </c:txPr>
        <c:crossAx val="852925856"/>
        <c:crosses val="autoZero"/>
        <c:auto val="1"/>
        <c:lblAlgn val="ctr"/>
        <c:lblOffset val="100"/>
        <c:noMultiLvlLbl val="0"/>
      </c:catAx>
      <c:valAx>
        <c:axId val="852925856"/>
        <c:scaling>
          <c:orientation val="minMax"/>
        </c:scaling>
        <c:delete val="1"/>
        <c:axPos val="l"/>
        <c:majorGridlines>
          <c:spPr>
            <a:ln w="9525" cap="flat" cmpd="sng" algn="ctr">
              <a:solidFill>
                <a:srgbClr val="D5E2E7"/>
              </a:solidFill>
              <a:round/>
            </a:ln>
            <a:effectLst/>
          </c:spPr>
        </c:majorGridlines>
        <c:numFmt formatCode="General" sourceLinked="1"/>
        <c:majorTickMark val="out"/>
        <c:minorTickMark val="none"/>
        <c:tickLblPos val="nextTo"/>
        <c:crossAx val="85292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s://registro.miix.my/"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registro.miix.my/"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8E457-430D-476F-B947-83CAF303B9CC}" type="doc">
      <dgm:prSet loTypeId="urn:microsoft.com/office/officeart/2005/8/layout/bProcess4" loCatId="process" qsTypeId="urn:microsoft.com/office/officeart/2005/8/quickstyle/simple1" qsCatId="simple" csTypeId="urn:microsoft.com/office/officeart/2005/8/colors/accent6_2" csCatId="accent6" phldr="1"/>
      <dgm:spPr/>
      <dgm:t>
        <a:bodyPr/>
        <a:lstStyle/>
        <a:p>
          <a:endParaRPr lang="en-MY"/>
        </a:p>
      </dgm:t>
    </dgm:pt>
    <dgm:pt modelId="{FEE03E45-8813-40AB-95D0-C6EF2757E9B2}">
      <dgm:prSet phldrT="[Text]"/>
      <dgm:spPr/>
      <dgm:t>
        <a:bodyPr/>
        <a:lstStyle/>
        <a:p>
          <a:r>
            <a:rPr lang="en-MY" dirty="0"/>
            <a:t>Register New Project</a:t>
          </a:r>
        </a:p>
      </dgm:t>
    </dgm:pt>
    <dgm:pt modelId="{FC505EE1-5277-4E19-B00E-E83BA637BC79}" type="parTrans" cxnId="{1E15E039-1382-45C5-BD9A-75CF3200AD41}">
      <dgm:prSet/>
      <dgm:spPr/>
      <dgm:t>
        <a:bodyPr/>
        <a:lstStyle/>
        <a:p>
          <a:endParaRPr lang="en-MY"/>
        </a:p>
      </dgm:t>
    </dgm:pt>
    <dgm:pt modelId="{44B3A1E1-E192-479B-ADBD-699DA8F0FFF5}" type="sibTrans" cxnId="{1E15E039-1382-45C5-BD9A-75CF3200AD41}">
      <dgm:prSet/>
      <dgm:spPr/>
      <dgm:t>
        <a:bodyPr/>
        <a:lstStyle/>
        <a:p>
          <a:endParaRPr lang="en-MY"/>
        </a:p>
      </dgm:t>
    </dgm:pt>
    <dgm:pt modelId="{B8BC5057-5A35-4507-BD26-BE23A05A2B21}">
      <dgm:prSet phldrT="[Text]"/>
      <dgm:spPr/>
      <dgm:t>
        <a:bodyPr/>
        <a:lstStyle/>
        <a:p>
          <a:r>
            <a:rPr lang="en-MY" dirty="0"/>
            <a:t>Select either category for Primary or Secondary School.</a:t>
          </a:r>
        </a:p>
      </dgm:t>
    </dgm:pt>
    <dgm:pt modelId="{306B03F3-7E4D-4170-A130-3CAE70C3974A}" type="parTrans" cxnId="{D7C4B245-0219-475F-A763-002EF1402E95}">
      <dgm:prSet/>
      <dgm:spPr/>
      <dgm:t>
        <a:bodyPr/>
        <a:lstStyle/>
        <a:p>
          <a:endParaRPr lang="en-MY"/>
        </a:p>
      </dgm:t>
    </dgm:pt>
    <dgm:pt modelId="{255C20D6-A781-4458-891D-35660C251718}" type="sibTrans" cxnId="{D7C4B245-0219-475F-A763-002EF1402E95}">
      <dgm:prSet/>
      <dgm:spPr/>
      <dgm:t>
        <a:bodyPr/>
        <a:lstStyle/>
        <a:p>
          <a:endParaRPr lang="en-MY"/>
        </a:p>
      </dgm:t>
    </dgm:pt>
    <dgm:pt modelId="{18D5238C-EA09-40DD-AF7F-ACF1F1161DAD}">
      <dgm:prSet phldrT="[Text]"/>
      <dgm:spPr/>
      <dgm:t>
        <a:bodyPr/>
        <a:lstStyle/>
        <a:p>
          <a:r>
            <a:rPr lang="en-MY" dirty="0"/>
            <a:t>Fill all details including TEACHER as advisor and contact person.</a:t>
          </a:r>
        </a:p>
      </dgm:t>
    </dgm:pt>
    <dgm:pt modelId="{B9715F14-056E-437A-9EBE-7FF50FD03201}" type="parTrans" cxnId="{E23B6419-7256-450B-96CB-2AE776A16B89}">
      <dgm:prSet/>
      <dgm:spPr/>
      <dgm:t>
        <a:bodyPr/>
        <a:lstStyle/>
        <a:p>
          <a:endParaRPr lang="en-MY"/>
        </a:p>
      </dgm:t>
    </dgm:pt>
    <dgm:pt modelId="{070DFD89-7410-405C-BCDB-00330EEAE55B}" type="sibTrans" cxnId="{E23B6419-7256-450B-96CB-2AE776A16B89}">
      <dgm:prSet/>
      <dgm:spPr/>
      <dgm:t>
        <a:bodyPr/>
        <a:lstStyle/>
        <a:p>
          <a:endParaRPr lang="en-MY"/>
        </a:p>
      </dgm:t>
    </dgm:pt>
    <dgm:pt modelId="{43B841EE-01C6-4E7C-859D-EB3CE7BE93C8}">
      <dgm:prSet phldrT="[Text]"/>
      <dgm:spPr/>
      <dgm:t>
        <a:bodyPr/>
        <a:lstStyle/>
        <a:p>
          <a:r>
            <a:rPr lang="en-MY" dirty="0"/>
            <a:t>Submit</a:t>
          </a:r>
        </a:p>
      </dgm:t>
    </dgm:pt>
    <dgm:pt modelId="{401B686C-0F24-4047-B3EF-9218EF413531}" type="parTrans" cxnId="{E82C69FC-B45F-40F7-A6EF-F0184EB3ED96}">
      <dgm:prSet/>
      <dgm:spPr/>
      <dgm:t>
        <a:bodyPr/>
        <a:lstStyle/>
        <a:p>
          <a:endParaRPr lang="en-MY"/>
        </a:p>
      </dgm:t>
    </dgm:pt>
    <dgm:pt modelId="{C80FA064-9DFF-44FA-B6A3-A5D0E391E7A5}" type="sibTrans" cxnId="{E82C69FC-B45F-40F7-A6EF-F0184EB3ED96}">
      <dgm:prSet/>
      <dgm:spPr/>
      <dgm:t>
        <a:bodyPr/>
        <a:lstStyle/>
        <a:p>
          <a:endParaRPr lang="en-MY"/>
        </a:p>
      </dgm:t>
    </dgm:pt>
    <dgm:pt modelId="{315378FD-5A35-4851-8B39-6593731E0FE9}">
      <dgm:prSet phldrT="[Text]"/>
      <dgm:spPr/>
      <dgm:t>
        <a:bodyPr/>
        <a:lstStyle/>
        <a:p>
          <a:r>
            <a:rPr lang="en-MY" dirty="0"/>
            <a:t>Go to </a:t>
          </a:r>
          <a:r>
            <a:rPr lang="en-MY" b="1" dirty="0"/>
            <a:t>DASHBOARD</a:t>
          </a:r>
          <a:r>
            <a:rPr lang="en-MY" dirty="0"/>
            <a:t> and DOWNLOAD the School Authorization Letter.</a:t>
          </a:r>
        </a:p>
      </dgm:t>
    </dgm:pt>
    <dgm:pt modelId="{ADE1368E-29DF-475E-B063-3BB262349D39}" type="parTrans" cxnId="{9681A32D-5E46-4CAF-ABA0-D77773117B30}">
      <dgm:prSet/>
      <dgm:spPr/>
      <dgm:t>
        <a:bodyPr/>
        <a:lstStyle/>
        <a:p>
          <a:endParaRPr lang="en-MY"/>
        </a:p>
      </dgm:t>
    </dgm:pt>
    <dgm:pt modelId="{366FE239-BA65-40F4-A299-0E23509C66C0}" type="sibTrans" cxnId="{9681A32D-5E46-4CAF-ABA0-D77773117B30}">
      <dgm:prSet/>
      <dgm:spPr/>
      <dgm:t>
        <a:bodyPr/>
        <a:lstStyle/>
        <a:p>
          <a:endParaRPr lang="en-MY"/>
        </a:p>
      </dgm:t>
    </dgm:pt>
    <dgm:pt modelId="{7010426A-4DDF-4B17-8ED0-062E68298496}">
      <dgm:prSet phldrT="[Text]"/>
      <dgm:spPr/>
      <dgm:t>
        <a:bodyPr/>
        <a:lstStyle/>
        <a:p>
          <a:r>
            <a:rPr lang="en-MY" dirty="0"/>
            <a:t>Fill the details for contact person.</a:t>
          </a:r>
        </a:p>
      </dgm:t>
    </dgm:pt>
    <dgm:pt modelId="{27CE8FC0-5C54-41DC-8684-0726BAD271DA}" type="parTrans" cxnId="{116DB9CF-EC7C-434B-8552-4A8CDB2F793D}">
      <dgm:prSet/>
      <dgm:spPr/>
      <dgm:t>
        <a:bodyPr/>
        <a:lstStyle/>
        <a:p>
          <a:endParaRPr lang="en-MY"/>
        </a:p>
      </dgm:t>
    </dgm:pt>
    <dgm:pt modelId="{2AA8AE77-A855-40D8-B753-330E3E6A1A8C}" type="sibTrans" cxnId="{116DB9CF-EC7C-434B-8552-4A8CDB2F793D}">
      <dgm:prSet/>
      <dgm:spPr/>
      <dgm:t>
        <a:bodyPr/>
        <a:lstStyle/>
        <a:p>
          <a:endParaRPr lang="en-MY"/>
        </a:p>
      </dgm:t>
    </dgm:pt>
    <dgm:pt modelId="{A1E7C14B-C8EE-479B-ADE6-D06C39D6FD68}">
      <dgm:prSet phldrT="[Text]"/>
      <dgm:spPr/>
      <dgm:t>
        <a:bodyPr/>
        <a:lstStyle/>
        <a:p>
          <a:r>
            <a:rPr lang="en-MY" dirty="0"/>
            <a:t>Copy the wording into </a:t>
          </a:r>
          <a:r>
            <a:rPr lang="en-MY" b="1" dirty="0"/>
            <a:t>School’s official letterhead</a:t>
          </a:r>
          <a:r>
            <a:rPr lang="en-MY" dirty="0"/>
            <a:t>.</a:t>
          </a:r>
        </a:p>
      </dgm:t>
    </dgm:pt>
    <dgm:pt modelId="{05E9C852-5033-43A6-80BD-136C4D55F44A}" type="parTrans" cxnId="{34D66DFF-CC8F-46BF-B4EA-14C8A1EDFDCE}">
      <dgm:prSet/>
      <dgm:spPr/>
      <dgm:t>
        <a:bodyPr/>
        <a:lstStyle/>
        <a:p>
          <a:endParaRPr lang="en-MY"/>
        </a:p>
      </dgm:t>
    </dgm:pt>
    <dgm:pt modelId="{7E1754AF-485D-4D22-92ED-679D134CC545}" type="sibTrans" cxnId="{34D66DFF-CC8F-46BF-B4EA-14C8A1EDFDCE}">
      <dgm:prSet/>
      <dgm:spPr/>
      <dgm:t>
        <a:bodyPr/>
        <a:lstStyle/>
        <a:p>
          <a:endParaRPr lang="en-MY"/>
        </a:p>
      </dgm:t>
    </dgm:pt>
    <dgm:pt modelId="{32C510DD-1BF1-4049-9712-1739B5EC0A86}">
      <dgm:prSet phldrT="[Text]"/>
      <dgm:spPr/>
      <dgm:t>
        <a:bodyPr/>
        <a:lstStyle/>
        <a:p>
          <a:r>
            <a:rPr lang="en-MY" dirty="0"/>
            <a:t>Obtain signature and official stamp from school.</a:t>
          </a:r>
        </a:p>
      </dgm:t>
    </dgm:pt>
    <dgm:pt modelId="{6268E4BD-F016-4D62-A86D-623EE44D0472}" type="parTrans" cxnId="{8B579EFB-34B1-49C2-AA32-3E1C68852C1A}">
      <dgm:prSet/>
      <dgm:spPr/>
      <dgm:t>
        <a:bodyPr/>
        <a:lstStyle/>
        <a:p>
          <a:endParaRPr lang="en-MY"/>
        </a:p>
      </dgm:t>
    </dgm:pt>
    <dgm:pt modelId="{5F91F503-6792-47BD-BB42-6A3EB2A876BB}" type="sibTrans" cxnId="{8B579EFB-34B1-49C2-AA32-3E1C68852C1A}">
      <dgm:prSet/>
      <dgm:spPr/>
      <dgm:t>
        <a:bodyPr/>
        <a:lstStyle/>
        <a:p>
          <a:endParaRPr lang="en-MY"/>
        </a:p>
      </dgm:t>
    </dgm:pt>
    <dgm:pt modelId="{7335BD0D-8716-4030-87EB-D5A37AA4D546}">
      <dgm:prSet phldrT="[Text]"/>
      <dgm:spPr/>
      <dgm:t>
        <a:bodyPr/>
        <a:lstStyle/>
        <a:p>
          <a:r>
            <a:rPr lang="en-MY" dirty="0"/>
            <a:t>Scan and save letter as PDF.</a:t>
          </a:r>
        </a:p>
      </dgm:t>
    </dgm:pt>
    <dgm:pt modelId="{4CFA3B4E-5058-4E1C-8AE2-9B5F5EA22C92}" type="parTrans" cxnId="{2866C24C-F2C2-430F-8C3C-38C0620C9ADE}">
      <dgm:prSet/>
      <dgm:spPr/>
      <dgm:t>
        <a:bodyPr/>
        <a:lstStyle/>
        <a:p>
          <a:endParaRPr lang="en-MY"/>
        </a:p>
      </dgm:t>
    </dgm:pt>
    <dgm:pt modelId="{47122527-B563-4B52-A12A-82B3D0395833}" type="sibTrans" cxnId="{2866C24C-F2C2-430F-8C3C-38C0620C9ADE}">
      <dgm:prSet/>
      <dgm:spPr/>
      <dgm:t>
        <a:bodyPr/>
        <a:lstStyle/>
        <a:p>
          <a:endParaRPr lang="en-MY"/>
        </a:p>
      </dgm:t>
    </dgm:pt>
    <dgm:pt modelId="{E7CC070E-B404-4326-A336-88E463281AC4}">
      <dgm:prSet phldrT="[Text]"/>
      <dgm:spPr/>
      <dgm:t>
        <a:bodyPr/>
        <a:lstStyle/>
        <a:p>
          <a:r>
            <a:rPr lang="en-MY" dirty="0"/>
            <a:t>Upload to Google Drive and Set permission to ‘Anyone Can View’.</a:t>
          </a:r>
        </a:p>
      </dgm:t>
    </dgm:pt>
    <dgm:pt modelId="{2431B783-DE11-4F40-86F6-C71693A0EEB1}" type="parTrans" cxnId="{559631D1-FE0F-4530-8179-8B28EB5949AA}">
      <dgm:prSet/>
      <dgm:spPr/>
      <dgm:t>
        <a:bodyPr/>
        <a:lstStyle/>
        <a:p>
          <a:endParaRPr lang="en-MY"/>
        </a:p>
      </dgm:t>
    </dgm:pt>
    <dgm:pt modelId="{463C2EF0-DB96-40FD-BF5E-116FFD9E057C}" type="sibTrans" cxnId="{559631D1-FE0F-4530-8179-8B28EB5949AA}">
      <dgm:prSet/>
      <dgm:spPr/>
      <dgm:t>
        <a:bodyPr/>
        <a:lstStyle/>
        <a:p>
          <a:endParaRPr lang="en-MY"/>
        </a:p>
      </dgm:t>
    </dgm:pt>
    <dgm:pt modelId="{9E82D2ED-8878-4EE2-9815-770CA8B6C2DF}">
      <dgm:prSet phldrT="[Text]"/>
      <dgm:spPr/>
      <dgm:t>
        <a:bodyPr/>
        <a:lstStyle/>
        <a:p>
          <a:r>
            <a:rPr lang="en-MY" dirty="0"/>
            <a:t>Submit with the YouTube URL.</a:t>
          </a:r>
        </a:p>
      </dgm:t>
    </dgm:pt>
    <dgm:pt modelId="{641DF733-ACC6-440C-92C1-BCE11322DFAF}" type="parTrans" cxnId="{C93E5360-FB75-42A2-AB62-7308DE87DD96}">
      <dgm:prSet/>
      <dgm:spPr/>
      <dgm:t>
        <a:bodyPr/>
        <a:lstStyle/>
        <a:p>
          <a:endParaRPr lang="en-MY"/>
        </a:p>
      </dgm:t>
    </dgm:pt>
    <dgm:pt modelId="{90DAFF1E-E5C0-449D-A58B-B7F94D4E4CAE}" type="sibTrans" cxnId="{C93E5360-FB75-42A2-AB62-7308DE87DD96}">
      <dgm:prSet/>
      <dgm:spPr/>
      <dgm:t>
        <a:bodyPr/>
        <a:lstStyle/>
        <a:p>
          <a:endParaRPr lang="en-MY"/>
        </a:p>
      </dgm:t>
    </dgm:pt>
    <dgm:pt modelId="{E44D3C72-2C97-40F0-9A4B-8F793E7A7133}" type="pres">
      <dgm:prSet presAssocID="{A588E457-430D-476F-B947-83CAF303B9CC}" presName="Name0" presStyleCnt="0">
        <dgm:presLayoutVars>
          <dgm:dir/>
          <dgm:resizeHandles/>
        </dgm:presLayoutVars>
      </dgm:prSet>
      <dgm:spPr/>
    </dgm:pt>
    <dgm:pt modelId="{E5C93127-9D05-4434-88D7-7D60D3744219}" type="pres">
      <dgm:prSet presAssocID="{FEE03E45-8813-40AB-95D0-C6EF2757E9B2}" presName="compNode" presStyleCnt="0"/>
      <dgm:spPr/>
    </dgm:pt>
    <dgm:pt modelId="{E14D2AFE-DCAE-4289-8C1D-516AF03E57BA}" type="pres">
      <dgm:prSet presAssocID="{FEE03E45-8813-40AB-95D0-C6EF2757E9B2}" presName="dummyConnPt" presStyleCnt="0"/>
      <dgm:spPr/>
    </dgm:pt>
    <dgm:pt modelId="{F02C1365-1F38-4C41-AA88-3467387279C6}" type="pres">
      <dgm:prSet presAssocID="{FEE03E45-8813-40AB-95D0-C6EF2757E9B2}" presName="node" presStyleLbl="node1" presStyleIdx="0" presStyleCnt="11">
        <dgm:presLayoutVars>
          <dgm:bulletEnabled val="1"/>
        </dgm:presLayoutVars>
      </dgm:prSet>
      <dgm:spPr/>
    </dgm:pt>
    <dgm:pt modelId="{07761C4C-A150-4400-ACEF-E36E4F870456}" type="pres">
      <dgm:prSet presAssocID="{44B3A1E1-E192-479B-ADBD-699DA8F0FFF5}" presName="sibTrans" presStyleLbl="bgSibTrans2D1" presStyleIdx="0" presStyleCnt="10"/>
      <dgm:spPr/>
    </dgm:pt>
    <dgm:pt modelId="{F3DF71C1-9FD6-4A89-A3A8-DB6DD64781A3}" type="pres">
      <dgm:prSet presAssocID="{B8BC5057-5A35-4507-BD26-BE23A05A2B21}" presName="compNode" presStyleCnt="0"/>
      <dgm:spPr/>
    </dgm:pt>
    <dgm:pt modelId="{049E1729-78A2-4BB2-9804-3AE852ABAD46}" type="pres">
      <dgm:prSet presAssocID="{B8BC5057-5A35-4507-BD26-BE23A05A2B21}" presName="dummyConnPt" presStyleCnt="0"/>
      <dgm:spPr/>
    </dgm:pt>
    <dgm:pt modelId="{2F6F9ADF-FC3A-4E4D-AA09-BAB003922B8C}" type="pres">
      <dgm:prSet presAssocID="{B8BC5057-5A35-4507-BD26-BE23A05A2B21}" presName="node" presStyleLbl="node1" presStyleIdx="1" presStyleCnt="11">
        <dgm:presLayoutVars>
          <dgm:bulletEnabled val="1"/>
        </dgm:presLayoutVars>
      </dgm:prSet>
      <dgm:spPr/>
    </dgm:pt>
    <dgm:pt modelId="{5E6E3BD6-4ED4-46C0-8897-F1A4C6E31BF2}" type="pres">
      <dgm:prSet presAssocID="{255C20D6-A781-4458-891D-35660C251718}" presName="sibTrans" presStyleLbl="bgSibTrans2D1" presStyleIdx="1" presStyleCnt="10"/>
      <dgm:spPr/>
    </dgm:pt>
    <dgm:pt modelId="{35071887-F3FA-4539-BE48-7030239D4D92}" type="pres">
      <dgm:prSet presAssocID="{18D5238C-EA09-40DD-AF7F-ACF1F1161DAD}" presName="compNode" presStyleCnt="0"/>
      <dgm:spPr/>
    </dgm:pt>
    <dgm:pt modelId="{11C5141B-A97B-48B9-A574-32D45981D981}" type="pres">
      <dgm:prSet presAssocID="{18D5238C-EA09-40DD-AF7F-ACF1F1161DAD}" presName="dummyConnPt" presStyleCnt="0"/>
      <dgm:spPr/>
    </dgm:pt>
    <dgm:pt modelId="{F7CF4FAD-4F03-47BE-B786-CA42AE6FB883}" type="pres">
      <dgm:prSet presAssocID="{18D5238C-EA09-40DD-AF7F-ACF1F1161DAD}" presName="node" presStyleLbl="node1" presStyleIdx="2" presStyleCnt="11">
        <dgm:presLayoutVars>
          <dgm:bulletEnabled val="1"/>
        </dgm:presLayoutVars>
      </dgm:prSet>
      <dgm:spPr/>
    </dgm:pt>
    <dgm:pt modelId="{6DE65AC3-3A4C-4ECE-8A57-E85115B44316}" type="pres">
      <dgm:prSet presAssocID="{070DFD89-7410-405C-BCDB-00330EEAE55B}" presName="sibTrans" presStyleLbl="bgSibTrans2D1" presStyleIdx="2" presStyleCnt="10"/>
      <dgm:spPr/>
    </dgm:pt>
    <dgm:pt modelId="{2227A07A-0E4F-486A-8DB9-445FB2B27453}" type="pres">
      <dgm:prSet presAssocID="{43B841EE-01C6-4E7C-859D-EB3CE7BE93C8}" presName="compNode" presStyleCnt="0"/>
      <dgm:spPr/>
    </dgm:pt>
    <dgm:pt modelId="{FB6BC6A3-D641-43E6-ACB7-BE20C48AA1EA}" type="pres">
      <dgm:prSet presAssocID="{43B841EE-01C6-4E7C-859D-EB3CE7BE93C8}" presName="dummyConnPt" presStyleCnt="0"/>
      <dgm:spPr/>
    </dgm:pt>
    <dgm:pt modelId="{DEF03418-F657-4DEB-80E3-941E87F4A01B}" type="pres">
      <dgm:prSet presAssocID="{43B841EE-01C6-4E7C-859D-EB3CE7BE93C8}" presName="node" presStyleLbl="node1" presStyleIdx="3" presStyleCnt="11">
        <dgm:presLayoutVars>
          <dgm:bulletEnabled val="1"/>
        </dgm:presLayoutVars>
      </dgm:prSet>
      <dgm:spPr/>
    </dgm:pt>
    <dgm:pt modelId="{C9B062EA-6E94-42D3-B67A-710719C0AE62}" type="pres">
      <dgm:prSet presAssocID="{C80FA064-9DFF-44FA-B6A3-A5D0E391E7A5}" presName="sibTrans" presStyleLbl="bgSibTrans2D1" presStyleIdx="3" presStyleCnt="10"/>
      <dgm:spPr/>
    </dgm:pt>
    <dgm:pt modelId="{8EF2A486-2147-4B18-9812-2C05289ECC8A}" type="pres">
      <dgm:prSet presAssocID="{315378FD-5A35-4851-8B39-6593731E0FE9}" presName="compNode" presStyleCnt="0"/>
      <dgm:spPr/>
    </dgm:pt>
    <dgm:pt modelId="{BEED13F4-52B4-45AF-B8CA-11D38E728214}" type="pres">
      <dgm:prSet presAssocID="{315378FD-5A35-4851-8B39-6593731E0FE9}" presName="dummyConnPt" presStyleCnt="0"/>
      <dgm:spPr/>
    </dgm:pt>
    <dgm:pt modelId="{4A0E0012-5416-4917-AECA-45FFF6C92BE3}" type="pres">
      <dgm:prSet presAssocID="{315378FD-5A35-4851-8B39-6593731E0FE9}" presName="node" presStyleLbl="node1" presStyleIdx="4" presStyleCnt="11">
        <dgm:presLayoutVars>
          <dgm:bulletEnabled val="1"/>
        </dgm:presLayoutVars>
      </dgm:prSet>
      <dgm:spPr/>
    </dgm:pt>
    <dgm:pt modelId="{13B847D7-C7E4-422D-B08F-C3DEC91DC85F}" type="pres">
      <dgm:prSet presAssocID="{366FE239-BA65-40F4-A299-0E23509C66C0}" presName="sibTrans" presStyleLbl="bgSibTrans2D1" presStyleIdx="4" presStyleCnt="10"/>
      <dgm:spPr/>
    </dgm:pt>
    <dgm:pt modelId="{6D50FA26-C8A9-4D41-9489-3E0183578918}" type="pres">
      <dgm:prSet presAssocID="{7010426A-4DDF-4B17-8ED0-062E68298496}" presName="compNode" presStyleCnt="0"/>
      <dgm:spPr/>
    </dgm:pt>
    <dgm:pt modelId="{747192BA-2F90-4CE6-BF02-8BFEF279385D}" type="pres">
      <dgm:prSet presAssocID="{7010426A-4DDF-4B17-8ED0-062E68298496}" presName="dummyConnPt" presStyleCnt="0"/>
      <dgm:spPr/>
    </dgm:pt>
    <dgm:pt modelId="{E6EF8706-1AD1-4D1D-8F67-E2EDF3A4B8F0}" type="pres">
      <dgm:prSet presAssocID="{7010426A-4DDF-4B17-8ED0-062E68298496}" presName="node" presStyleLbl="node1" presStyleIdx="5" presStyleCnt="11">
        <dgm:presLayoutVars>
          <dgm:bulletEnabled val="1"/>
        </dgm:presLayoutVars>
      </dgm:prSet>
      <dgm:spPr/>
    </dgm:pt>
    <dgm:pt modelId="{DDBBCECE-0498-4060-AB9B-06B327FB328B}" type="pres">
      <dgm:prSet presAssocID="{2AA8AE77-A855-40D8-B753-330E3E6A1A8C}" presName="sibTrans" presStyleLbl="bgSibTrans2D1" presStyleIdx="5" presStyleCnt="10"/>
      <dgm:spPr/>
    </dgm:pt>
    <dgm:pt modelId="{DEBBAC17-8678-45D9-BCF3-94FCE8568191}" type="pres">
      <dgm:prSet presAssocID="{A1E7C14B-C8EE-479B-ADE6-D06C39D6FD68}" presName="compNode" presStyleCnt="0"/>
      <dgm:spPr/>
    </dgm:pt>
    <dgm:pt modelId="{FB21EC9C-2486-474D-8542-44D461A31C12}" type="pres">
      <dgm:prSet presAssocID="{A1E7C14B-C8EE-479B-ADE6-D06C39D6FD68}" presName="dummyConnPt" presStyleCnt="0"/>
      <dgm:spPr/>
    </dgm:pt>
    <dgm:pt modelId="{5535DD03-EE18-499A-8D4D-A0EB74DD225F}" type="pres">
      <dgm:prSet presAssocID="{A1E7C14B-C8EE-479B-ADE6-D06C39D6FD68}" presName="node" presStyleLbl="node1" presStyleIdx="6" presStyleCnt="11">
        <dgm:presLayoutVars>
          <dgm:bulletEnabled val="1"/>
        </dgm:presLayoutVars>
      </dgm:prSet>
      <dgm:spPr/>
    </dgm:pt>
    <dgm:pt modelId="{0C20E842-863C-4F69-8190-0E1643317748}" type="pres">
      <dgm:prSet presAssocID="{7E1754AF-485D-4D22-92ED-679D134CC545}" presName="sibTrans" presStyleLbl="bgSibTrans2D1" presStyleIdx="6" presStyleCnt="10"/>
      <dgm:spPr/>
    </dgm:pt>
    <dgm:pt modelId="{F5CC8558-FC91-439B-843D-E8BC9ED132A2}" type="pres">
      <dgm:prSet presAssocID="{32C510DD-1BF1-4049-9712-1739B5EC0A86}" presName="compNode" presStyleCnt="0"/>
      <dgm:spPr/>
    </dgm:pt>
    <dgm:pt modelId="{3D6EC79C-8651-42D8-98BA-F1B894186B8E}" type="pres">
      <dgm:prSet presAssocID="{32C510DD-1BF1-4049-9712-1739B5EC0A86}" presName="dummyConnPt" presStyleCnt="0"/>
      <dgm:spPr/>
    </dgm:pt>
    <dgm:pt modelId="{56BC0C52-95F1-4544-A8C9-F175C8F3CE31}" type="pres">
      <dgm:prSet presAssocID="{32C510DD-1BF1-4049-9712-1739B5EC0A86}" presName="node" presStyleLbl="node1" presStyleIdx="7" presStyleCnt="11">
        <dgm:presLayoutVars>
          <dgm:bulletEnabled val="1"/>
        </dgm:presLayoutVars>
      </dgm:prSet>
      <dgm:spPr/>
    </dgm:pt>
    <dgm:pt modelId="{DA49FA19-AECF-4DED-8770-64A40E60763A}" type="pres">
      <dgm:prSet presAssocID="{5F91F503-6792-47BD-BB42-6A3EB2A876BB}" presName="sibTrans" presStyleLbl="bgSibTrans2D1" presStyleIdx="7" presStyleCnt="10"/>
      <dgm:spPr/>
    </dgm:pt>
    <dgm:pt modelId="{0B998739-D9ED-4797-942F-3FE6D86C4DB7}" type="pres">
      <dgm:prSet presAssocID="{7335BD0D-8716-4030-87EB-D5A37AA4D546}" presName="compNode" presStyleCnt="0"/>
      <dgm:spPr/>
    </dgm:pt>
    <dgm:pt modelId="{49B649E6-7817-4906-A729-FF681BD383C2}" type="pres">
      <dgm:prSet presAssocID="{7335BD0D-8716-4030-87EB-D5A37AA4D546}" presName="dummyConnPt" presStyleCnt="0"/>
      <dgm:spPr/>
    </dgm:pt>
    <dgm:pt modelId="{397157A0-4274-4119-B0BE-E0BB157D689F}" type="pres">
      <dgm:prSet presAssocID="{7335BD0D-8716-4030-87EB-D5A37AA4D546}" presName="node" presStyleLbl="node1" presStyleIdx="8" presStyleCnt="11">
        <dgm:presLayoutVars>
          <dgm:bulletEnabled val="1"/>
        </dgm:presLayoutVars>
      </dgm:prSet>
      <dgm:spPr/>
    </dgm:pt>
    <dgm:pt modelId="{8D230E5C-334D-4291-BA04-422868EAF15C}" type="pres">
      <dgm:prSet presAssocID="{47122527-B563-4B52-A12A-82B3D0395833}" presName="sibTrans" presStyleLbl="bgSibTrans2D1" presStyleIdx="8" presStyleCnt="10"/>
      <dgm:spPr/>
    </dgm:pt>
    <dgm:pt modelId="{565B1F44-526A-4634-ACE6-FB0BFB884DEF}" type="pres">
      <dgm:prSet presAssocID="{E7CC070E-B404-4326-A336-88E463281AC4}" presName="compNode" presStyleCnt="0"/>
      <dgm:spPr/>
    </dgm:pt>
    <dgm:pt modelId="{7AC9E993-BEDA-4D5E-A903-F0704575D7FA}" type="pres">
      <dgm:prSet presAssocID="{E7CC070E-B404-4326-A336-88E463281AC4}" presName="dummyConnPt" presStyleCnt="0"/>
      <dgm:spPr/>
    </dgm:pt>
    <dgm:pt modelId="{9B204BA3-81EF-4B16-88F1-C0E93810B9F9}" type="pres">
      <dgm:prSet presAssocID="{E7CC070E-B404-4326-A336-88E463281AC4}" presName="node" presStyleLbl="node1" presStyleIdx="9" presStyleCnt="11">
        <dgm:presLayoutVars>
          <dgm:bulletEnabled val="1"/>
        </dgm:presLayoutVars>
      </dgm:prSet>
      <dgm:spPr/>
    </dgm:pt>
    <dgm:pt modelId="{97B155AF-0205-4899-8522-F87D10E21ECD}" type="pres">
      <dgm:prSet presAssocID="{463C2EF0-DB96-40FD-BF5E-116FFD9E057C}" presName="sibTrans" presStyleLbl="bgSibTrans2D1" presStyleIdx="9" presStyleCnt="10"/>
      <dgm:spPr/>
    </dgm:pt>
    <dgm:pt modelId="{98C6783F-D452-47DC-95CB-EB455E2ED17C}" type="pres">
      <dgm:prSet presAssocID="{9E82D2ED-8878-4EE2-9815-770CA8B6C2DF}" presName="compNode" presStyleCnt="0"/>
      <dgm:spPr/>
    </dgm:pt>
    <dgm:pt modelId="{BF237C7A-F202-401C-BDB9-1AE8E75061AF}" type="pres">
      <dgm:prSet presAssocID="{9E82D2ED-8878-4EE2-9815-770CA8B6C2DF}" presName="dummyConnPt" presStyleCnt="0"/>
      <dgm:spPr/>
    </dgm:pt>
    <dgm:pt modelId="{4AE6E6F7-E505-4DB5-A7ED-D2665C084DD0}" type="pres">
      <dgm:prSet presAssocID="{9E82D2ED-8878-4EE2-9815-770CA8B6C2DF}" presName="node" presStyleLbl="node1" presStyleIdx="10" presStyleCnt="11">
        <dgm:presLayoutVars>
          <dgm:bulletEnabled val="1"/>
        </dgm:presLayoutVars>
      </dgm:prSet>
      <dgm:spPr/>
    </dgm:pt>
  </dgm:ptLst>
  <dgm:cxnLst>
    <dgm:cxn modelId="{7086E108-B88A-4685-A6E3-4D0058A5F949}" type="presOf" srcId="{5F91F503-6792-47BD-BB42-6A3EB2A876BB}" destId="{DA49FA19-AECF-4DED-8770-64A40E60763A}" srcOrd="0" destOrd="0" presId="urn:microsoft.com/office/officeart/2005/8/layout/bProcess4"/>
    <dgm:cxn modelId="{40CF0F0D-7E8D-4B45-92C7-C80EAF084F6C}" type="presOf" srcId="{2AA8AE77-A855-40D8-B753-330E3E6A1A8C}" destId="{DDBBCECE-0498-4060-AB9B-06B327FB328B}" srcOrd="0" destOrd="0" presId="urn:microsoft.com/office/officeart/2005/8/layout/bProcess4"/>
    <dgm:cxn modelId="{D070B711-8FFA-4E5A-AA1A-EEF7E0822CD6}" type="presOf" srcId="{7E1754AF-485D-4D22-92ED-679D134CC545}" destId="{0C20E842-863C-4F69-8190-0E1643317748}" srcOrd="0" destOrd="0" presId="urn:microsoft.com/office/officeart/2005/8/layout/bProcess4"/>
    <dgm:cxn modelId="{E9021E12-7EF4-486A-A836-F846D0A2CB47}" type="presOf" srcId="{9E82D2ED-8878-4EE2-9815-770CA8B6C2DF}" destId="{4AE6E6F7-E505-4DB5-A7ED-D2665C084DD0}" srcOrd="0" destOrd="0" presId="urn:microsoft.com/office/officeart/2005/8/layout/bProcess4"/>
    <dgm:cxn modelId="{E23B6419-7256-450B-96CB-2AE776A16B89}" srcId="{A588E457-430D-476F-B947-83CAF303B9CC}" destId="{18D5238C-EA09-40DD-AF7F-ACF1F1161DAD}" srcOrd="2" destOrd="0" parTransId="{B9715F14-056E-437A-9EBE-7FF50FD03201}" sibTransId="{070DFD89-7410-405C-BCDB-00330EEAE55B}"/>
    <dgm:cxn modelId="{C4350E26-E2FE-492F-8DFF-5075456BAA47}" type="presOf" srcId="{32C510DD-1BF1-4049-9712-1739B5EC0A86}" destId="{56BC0C52-95F1-4544-A8C9-F175C8F3CE31}" srcOrd="0" destOrd="0" presId="urn:microsoft.com/office/officeart/2005/8/layout/bProcess4"/>
    <dgm:cxn modelId="{9681A32D-5E46-4CAF-ABA0-D77773117B30}" srcId="{A588E457-430D-476F-B947-83CAF303B9CC}" destId="{315378FD-5A35-4851-8B39-6593731E0FE9}" srcOrd="4" destOrd="0" parTransId="{ADE1368E-29DF-475E-B063-3BB262349D39}" sibTransId="{366FE239-BA65-40F4-A299-0E23509C66C0}"/>
    <dgm:cxn modelId="{1E15E039-1382-45C5-BD9A-75CF3200AD41}" srcId="{A588E457-430D-476F-B947-83CAF303B9CC}" destId="{FEE03E45-8813-40AB-95D0-C6EF2757E9B2}" srcOrd="0" destOrd="0" parTransId="{FC505EE1-5277-4E19-B00E-E83BA637BC79}" sibTransId="{44B3A1E1-E192-479B-ADBD-699DA8F0FFF5}"/>
    <dgm:cxn modelId="{3F32BC3F-1F42-4BC5-97FF-B72AF7440B82}" type="presOf" srcId="{A1E7C14B-C8EE-479B-ADE6-D06C39D6FD68}" destId="{5535DD03-EE18-499A-8D4D-A0EB74DD225F}" srcOrd="0" destOrd="0" presId="urn:microsoft.com/office/officeart/2005/8/layout/bProcess4"/>
    <dgm:cxn modelId="{C93E5360-FB75-42A2-AB62-7308DE87DD96}" srcId="{A588E457-430D-476F-B947-83CAF303B9CC}" destId="{9E82D2ED-8878-4EE2-9815-770CA8B6C2DF}" srcOrd="10" destOrd="0" parTransId="{641DF733-ACC6-440C-92C1-BCE11322DFAF}" sibTransId="{90DAFF1E-E5C0-449D-A58B-B7F94D4E4CAE}"/>
    <dgm:cxn modelId="{D7C4B245-0219-475F-A763-002EF1402E95}" srcId="{A588E457-430D-476F-B947-83CAF303B9CC}" destId="{B8BC5057-5A35-4507-BD26-BE23A05A2B21}" srcOrd="1" destOrd="0" parTransId="{306B03F3-7E4D-4170-A130-3CAE70C3974A}" sibTransId="{255C20D6-A781-4458-891D-35660C251718}"/>
    <dgm:cxn modelId="{7E9F5A4B-24F4-4CA6-918A-066071FBDCAE}" type="presOf" srcId="{FEE03E45-8813-40AB-95D0-C6EF2757E9B2}" destId="{F02C1365-1F38-4C41-AA88-3467387279C6}" srcOrd="0" destOrd="0" presId="urn:microsoft.com/office/officeart/2005/8/layout/bProcess4"/>
    <dgm:cxn modelId="{2866C24C-F2C2-430F-8C3C-38C0620C9ADE}" srcId="{A588E457-430D-476F-B947-83CAF303B9CC}" destId="{7335BD0D-8716-4030-87EB-D5A37AA4D546}" srcOrd="8" destOrd="0" parTransId="{4CFA3B4E-5058-4E1C-8AE2-9B5F5EA22C92}" sibTransId="{47122527-B563-4B52-A12A-82B3D0395833}"/>
    <dgm:cxn modelId="{C4A99072-5231-4717-801E-083CE125FF4C}" type="presOf" srcId="{366FE239-BA65-40F4-A299-0E23509C66C0}" destId="{13B847D7-C7E4-422D-B08F-C3DEC91DC85F}" srcOrd="0" destOrd="0" presId="urn:microsoft.com/office/officeart/2005/8/layout/bProcess4"/>
    <dgm:cxn modelId="{130D7855-5C71-4F92-87DD-5AED27C4A98A}" type="presOf" srcId="{44B3A1E1-E192-479B-ADBD-699DA8F0FFF5}" destId="{07761C4C-A150-4400-ACEF-E36E4F870456}" srcOrd="0" destOrd="0" presId="urn:microsoft.com/office/officeart/2005/8/layout/bProcess4"/>
    <dgm:cxn modelId="{E3E33E7F-29C4-46EC-B197-21C1BB0431B1}" type="presOf" srcId="{7335BD0D-8716-4030-87EB-D5A37AA4D546}" destId="{397157A0-4274-4119-B0BE-E0BB157D689F}" srcOrd="0" destOrd="0" presId="urn:microsoft.com/office/officeart/2005/8/layout/bProcess4"/>
    <dgm:cxn modelId="{8900DB82-ADDB-4D5A-B596-120274E907FD}" type="presOf" srcId="{A588E457-430D-476F-B947-83CAF303B9CC}" destId="{E44D3C72-2C97-40F0-9A4B-8F793E7A7133}" srcOrd="0" destOrd="0" presId="urn:microsoft.com/office/officeart/2005/8/layout/bProcess4"/>
    <dgm:cxn modelId="{1D8C0E84-274C-4999-BA18-0CD3B1A203F6}" type="presOf" srcId="{315378FD-5A35-4851-8B39-6593731E0FE9}" destId="{4A0E0012-5416-4917-AECA-45FFF6C92BE3}" srcOrd="0" destOrd="0" presId="urn:microsoft.com/office/officeart/2005/8/layout/bProcess4"/>
    <dgm:cxn modelId="{A3633585-1BA8-4BE1-9B7A-6836E819C463}" type="presOf" srcId="{E7CC070E-B404-4326-A336-88E463281AC4}" destId="{9B204BA3-81EF-4B16-88F1-C0E93810B9F9}" srcOrd="0" destOrd="0" presId="urn:microsoft.com/office/officeart/2005/8/layout/bProcess4"/>
    <dgm:cxn modelId="{A45CEE8D-B4D5-4891-913B-F623230FBDC4}" type="presOf" srcId="{255C20D6-A781-4458-891D-35660C251718}" destId="{5E6E3BD6-4ED4-46C0-8897-F1A4C6E31BF2}" srcOrd="0" destOrd="0" presId="urn:microsoft.com/office/officeart/2005/8/layout/bProcess4"/>
    <dgm:cxn modelId="{EC22E89B-EB89-4686-9073-BE83C41ED995}" type="presOf" srcId="{B8BC5057-5A35-4507-BD26-BE23A05A2B21}" destId="{2F6F9ADF-FC3A-4E4D-AA09-BAB003922B8C}" srcOrd="0" destOrd="0" presId="urn:microsoft.com/office/officeart/2005/8/layout/bProcess4"/>
    <dgm:cxn modelId="{3F44B5AA-6219-4EF9-8695-9ACFE9DF7045}" type="presOf" srcId="{7010426A-4DDF-4B17-8ED0-062E68298496}" destId="{E6EF8706-1AD1-4D1D-8F67-E2EDF3A4B8F0}" srcOrd="0" destOrd="0" presId="urn:microsoft.com/office/officeart/2005/8/layout/bProcess4"/>
    <dgm:cxn modelId="{5F3212AF-4074-420B-808E-968955120624}" type="presOf" srcId="{070DFD89-7410-405C-BCDB-00330EEAE55B}" destId="{6DE65AC3-3A4C-4ECE-8A57-E85115B44316}" srcOrd="0" destOrd="0" presId="urn:microsoft.com/office/officeart/2005/8/layout/bProcess4"/>
    <dgm:cxn modelId="{76CF36BC-6E6C-45B2-9FCD-61031CDC8FDD}" type="presOf" srcId="{C80FA064-9DFF-44FA-B6A3-A5D0E391E7A5}" destId="{C9B062EA-6E94-42D3-B67A-710719C0AE62}" srcOrd="0" destOrd="0" presId="urn:microsoft.com/office/officeart/2005/8/layout/bProcess4"/>
    <dgm:cxn modelId="{56D4D1CD-1DAA-4F37-8B97-66AD46C8AFDD}" type="presOf" srcId="{463C2EF0-DB96-40FD-BF5E-116FFD9E057C}" destId="{97B155AF-0205-4899-8522-F87D10E21ECD}" srcOrd="0" destOrd="0" presId="urn:microsoft.com/office/officeart/2005/8/layout/bProcess4"/>
    <dgm:cxn modelId="{52642ACF-1C40-4F5A-89BA-22E873A23BE9}" type="presOf" srcId="{18D5238C-EA09-40DD-AF7F-ACF1F1161DAD}" destId="{F7CF4FAD-4F03-47BE-B786-CA42AE6FB883}" srcOrd="0" destOrd="0" presId="urn:microsoft.com/office/officeart/2005/8/layout/bProcess4"/>
    <dgm:cxn modelId="{116DB9CF-EC7C-434B-8552-4A8CDB2F793D}" srcId="{A588E457-430D-476F-B947-83CAF303B9CC}" destId="{7010426A-4DDF-4B17-8ED0-062E68298496}" srcOrd="5" destOrd="0" parTransId="{27CE8FC0-5C54-41DC-8684-0726BAD271DA}" sibTransId="{2AA8AE77-A855-40D8-B753-330E3E6A1A8C}"/>
    <dgm:cxn modelId="{559631D1-FE0F-4530-8179-8B28EB5949AA}" srcId="{A588E457-430D-476F-B947-83CAF303B9CC}" destId="{E7CC070E-B404-4326-A336-88E463281AC4}" srcOrd="9" destOrd="0" parTransId="{2431B783-DE11-4F40-86F6-C71693A0EEB1}" sibTransId="{463C2EF0-DB96-40FD-BF5E-116FFD9E057C}"/>
    <dgm:cxn modelId="{2F0EBCEA-CCA5-4BBA-A868-719094B5BF4D}" type="presOf" srcId="{43B841EE-01C6-4E7C-859D-EB3CE7BE93C8}" destId="{DEF03418-F657-4DEB-80E3-941E87F4A01B}" srcOrd="0" destOrd="0" presId="urn:microsoft.com/office/officeart/2005/8/layout/bProcess4"/>
    <dgm:cxn modelId="{8B579EFB-34B1-49C2-AA32-3E1C68852C1A}" srcId="{A588E457-430D-476F-B947-83CAF303B9CC}" destId="{32C510DD-1BF1-4049-9712-1739B5EC0A86}" srcOrd="7" destOrd="0" parTransId="{6268E4BD-F016-4D62-A86D-623EE44D0472}" sibTransId="{5F91F503-6792-47BD-BB42-6A3EB2A876BB}"/>
    <dgm:cxn modelId="{E82C69FC-B45F-40F7-A6EF-F0184EB3ED96}" srcId="{A588E457-430D-476F-B947-83CAF303B9CC}" destId="{43B841EE-01C6-4E7C-859D-EB3CE7BE93C8}" srcOrd="3" destOrd="0" parTransId="{401B686C-0F24-4047-B3EF-9218EF413531}" sibTransId="{C80FA064-9DFF-44FA-B6A3-A5D0E391E7A5}"/>
    <dgm:cxn modelId="{34D66DFF-CC8F-46BF-B4EA-14C8A1EDFDCE}" srcId="{A588E457-430D-476F-B947-83CAF303B9CC}" destId="{A1E7C14B-C8EE-479B-ADE6-D06C39D6FD68}" srcOrd="6" destOrd="0" parTransId="{05E9C852-5033-43A6-80BD-136C4D55F44A}" sibTransId="{7E1754AF-485D-4D22-92ED-679D134CC545}"/>
    <dgm:cxn modelId="{9FB2C9FF-98CA-480F-8361-1DE09CB1054C}" type="presOf" srcId="{47122527-B563-4B52-A12A-82B3D0395833}" destId="{8D230E5C-334D-4291-BA04-422868EAF15C}" srcOrd="0" destOrd="0" presId="urn:microsoft.com/office/officeart/2005/8/layout/bProcess4"/>
    <dgm:cxn modelId="{93523380-B8F0-4C75-8F30-97AEB8EA3212}" type="presParOf" srcId="{E44D3C72-2C97-40F0-9A4B-8F793E7A7133}" destId="{E5C93127-9D05-4434-88D7-7D60D3744219}" srcOrd="0" destOrd="0" presId="urn:microsoft.com/office/officeart/2005/8/layout/bProcess4"/>
    <dgm:cxn modelId="{6D8BBF39-8689-45B6-A3D2-D7C515704288}" type="presParOf" srcId="{E5C93127-9D05-4434-88D7-7D60D3744219}" destId="{E14D2AFE-DCAE-4289-8C1D-516AF03E57BA}" srcOrd="0" destOrd="0" presId="urn:microsoft.com/office/officeart/2005/8/layout/bProcess4"/>
    <dgm:cxn modelId="{0073FE50-3720-46C9-8D2B-2A11174F7752}" type="presParOf" srcId="{E5C93127-9D05-4434-88D7-7D60D3744219}" destId="{F02C1365-1F38-4C41-AA88-3467387279C6}" srcOrd="1" destOrd="0" presId="urn:microsoft.com/office/officeart/2005/8/layout/bProcess4"/>
    <dgm:cxn modelId="{CF02F046-AAF4-404E-90EE-4E763A51F9C5}" type="presParOf" srcId="{E44D3C72-2C97-40F0-9A4B-8F793E7A7133}" destId="{07761C4C-A150-4400-ACEF-E36E4F870456}" srcOrd="1" destOrd="0" presId="urn:microsoft.com/office/officeart/2005/8/layout/bProcess4"/>
    <dgm:cxn modelId="{ABC5A10C-0D86-485B-862A-75993903305F}" type="presParOf" srcId="{E44D3C72-2C97-40F0-9A4B-8F793E7A7133}" destId="{F3DF71C1-9FD6-4A89-A3A8-DB6DD64781A3}" srcOrd="2" destOrd="0" presId="urn:microsoft.com/office/officeart/2005/8/layout/bProcess4"/>
    <dgm:cxn modelId="{5C9A68E9-543A-46F6-AA13-AC17E8BBEBEC}" type="presParOf" srcId="{F3DF71C1-9FD6-4A89-A3A8-DB6DD64781A3}" destId="{049E1729-78A2-4BB2-9804-3AE852ABAD46}" srcOrd="0" destOrd="0" presId="urn:microsoft.com/office/officeart/2005/8/layout/bProcess4"/>
    <dgm:cxn modelId="{1E0FAD3D-D223-4805-A7C7-2A18C60521DD}" type="presParOf" srcId="{F3DF71C1-9FD6-4A89-A3A8-DB6DD64781A3}" destId="{2F6F9ADF-FC3A-4E4D-AA09-BAB003922B8C}" srcOrd="1" destOrd="0" presId="urn:microsoft.com/office/officeart/2005/8/layout/bProcess4"/>
    <dgm:cxn modelId="{C29BCD6D-DBC6-461B-9579-D5F2AB959BC1}" type="presParOf" srcId="{E44D3C72-2C97-40F0-9A4B-8F793E7A7133}" destId="{5E6E3BD6-4ED4-46C0-8897-F1A4C6E31BF2}" srcOrd="3" destOrd="0" presId="urn:microsoft.com/office/officeart/2005/8/layout/bProcess4"/>
    <dgm:cxn modelId="{B9FA5F37-693B-477D-86D6-3EA4A83A23D4}" type="presParOf" srcId="{E44D3C72-2C97-40F0-9A4B-8F793E7A7133}" destId="{35071887-F3FA-4539-BE48-7030239D4D92}" srcOrd="4" destOrd="0" presId="urn:microsoft.com/office/officeart/2005/8/layout/bProcess4"/>
    <dgm:cxn modelId="{126C8E06-282A-4D5D-A03D-8075DBD3B446}" type="presParOf" srcId="{35071887-F3FA-4539-BE48-7030239D4D92}" destId="{11C5141B-A97B-48B9-A574-32D45981D981}" srcOrd="0" destOrd="0" presId="urn:microsoft.com/office/officeart/2005/8/layout/bProcess4"/>
    <dgm:cxn modelId="{2CBCEBFA-0384-4742-8F36-619E70D14112}" type="presParOf" srcId="{35071887-F3FA-4539-BE48-7030239D4D92}" destId="{F7CF4FAD-4F03-47BE-B786-CA42AE6FB883}" srcOrd="1" destOrd="0" presId="urn:microsoft.com/office/officeart/2005/8/layout/bProcess4"/>
    <dgm:cxn modelId="{D3EAE4DC-352B-48F7-9405-61523647B637}" type="presParOf" srcId="{E44D3C72-2C97-40F0-9A4B-8F793E7A7133}" destId="{6DE65AC3-3A4C-4ECE-8A57-E85115B44316}" srcOrd="5" destOrd="0" presId="urn:microsoft.com/office/officeart/2005/8/layout/bProcess4"/>
    <dgm:cxn modelId="{00D48580-BC22-416C-9A51-8CC31871C8F2}" type="presParOf" srcId="{E44D3C72-2C97-40F0-9A4B-8F793E7A7133}" destId="{2227A07A-0E4F-486A-8DB9-445FB2B27453}" srcOrd="6" destOrd="0" presId="urn:microsoft.com/office/officeart/2005/8/layout/bProcess4"/>
    <dgm:cxn modelId="{FD6E4905-6D86-498A-A891-03A3D72DBD15}" type="presParOf" srcId="{2227A07A-0E4F-486A-8DB9-445FB2B27453}" destId="{FB6BC6A3-D641-43E6-ACB7-BE20C48AA1EA}" srcOrd="0" destOrd="0" presId="urn:microsoft.com/office/officeart/2005/8/layout/bProcess4"/>
    <dgm:cxn modelId="{CC74388C-B927-4055-A63C-FD991A99AEB5}" type="presParOf" srcId="{2227A07A-0E4F-486A-8DB9-445FB2B27453}" destId="{DEF03418-F657-4DEB-80E3-941E87F4A01B}" srcOrd="1" destOrd="0" presId="urn:microsoft.com/office/officeart/2005/8/layout/bProcess4"/>
    <dgm:cxn modelId="{FD380483-EABD-48F7-8B95-D8CBED2AE13F}" type="presParOf" srcId="{E44D3C72-2C97-40F0-9A4B-8F793E7A7133}" destId="{C9B062EA-6E94-42D3-B67A-710719C0AE62}" srcOrd="7" destOrd="0" presId="urn:microsoft.com/office/officeart/2005/8/layout/bProcess4"/>
    <dgm:cxn modelId="{0D70BE5F-0BF9-4295-A70F-EA8C612A3EE8}" type="presParOf" srcId="{E44D3C72-2C97-40F0-9A4B-8F793E7A7133}" destId="{8EF2A486-2147-4B18-9812-2C05289ECC8A}" srcOrd="8" destOrd="0" presId="urn:microsoft.com/office/officeart/2005/8/layout/bProcess4"/>
    <dgm:cxn modelId="{342343E1-60C9-4B58-A4A4-F02E45A8D282}" type="presParOf" srcId="{8EF2A486-2147-4B18-9812-2C05289ECC8A}" destId="{BEED13F4-52B4-45AF-B8CA-11D38E728214}" srcOrd="0" destOrd="0" presId="urn:microsoft.com/office/officeart/2005/8/layout/bProcess4"/>
    <dgm:cxn modelId="{759B5CA1-1D72-4F0E-B259-E17C79EFC85A}" type="presParOf" srcId="{8EF2A486-2147-4B18-9812-2C05289ECC8A}" destId="{4A0E0012-5416-4917-AECA-45FFF6C92BE3}" srcOrd="1" destOrd="0" presId="urn:microsoft.com/office/officeart/2005/8/layout/bProcess4"/>
    <dgm:cxn modelId="{28925736-C2E3-4351-92CF-E69E19B53FD7}" type="presParOf" srcId="{E44D3C72-2C97-40F0-9A4B-8F793E7A7133}" destId="{13B847D7-C7E4-422D-B08F-C3DEC91DC85F}" srcOrd="9" destOrd="0" presId="urn:microsoft.com/office/officeart/2005/8/layout/bProcess4"/>
    <dgm:cxn modelId="{D67F1B85-9A1E-4975-8FBC-CF74A2F1F41E}" type="presParOf" srcId="{E44D3C72-2C97-40F0-9A4B-8F793E7A7133}" destId="{6D50FA26-C8A9-4D41-9489-3E0183578918}" srcOrd="10" destOrd="0" presId="urn:microsoft.com/office/officeart/2005/8/layout/bProcess4"/>
    <dgm:cxn modelId="{DA9381F8-B542-4862-B7C6-AEB482665A1F}" type="presParOf" srcId="{6D50FA26-C8A9-4D41-9489-3E0183578918}" destId="{747192BA-2F90-4CE6-BF02-8BFEF279385D}" srcOrd="0" destOrd="0" presId="urn:microsoft.com/office/officeart/2005/8/layout/bProcess4"/>
    <dgm:cxn modelId="{500418A3-CC86-459D-80A3-B6221C4DAEA5}" type="presParOf" srcId="{6D50FA26-C8A9-4D41-9489-3E0183578918}" destId="{E6EF8706-1AD1-4D1D-8F67-E2EDF3A4B8F0}" srcOrd="1" destOrd="0" presId="urn:microsoft.com/office/officeart/2005/8/layout/bProcess4"/>
    <dgm:cxn modelId="{AC0401C6-4729-4F11-9F9B-B0313E227C7E}" type="presParOf" srcId="{E44D3C72-2C97-40F0-9A4B-8F793E7A7133}" destId="{DDBBCECE-0498-4060-AB9B-06B327FB328B}" srcOrd="11" destOrd="0" presId="urn:microsoft.com/office/officeart/2005/8/layout/bProcess4"/>
    <dgm:cxn modelId="{6713BD75-7D95-448D-A816-76C72DC92BEB}" type="presParOf" srcId="{E44D3C72-2C97-40F0-9A4B-8F793E7A7133}" destId="{DEBBAC17-8678-45D9-BCF3-94FCE8568191}" srcOrd="12" destOrd="0" presId="urn:microsoft.com/office/officeart/2005/8/layout/bProcess4"/>
    <dgm:cxn modelId="{A09C8C16-4181-4851-A81A-DCFD3764F95D}" type="presParOf" srcId="{DEBBAC17-8678-45D9-BCF3-94FCE8568191}" destId="{FB21EC9C-2486-474D-8542-44D461A31C12}" srcOrd="0" destOrd="0" presId="urn:microsoft.com/office/officeart/2005/8/layout/bProcess4"/>
    <dgm:cxn modelId="{BA7D3D22-0223-47FF-B9ED-4A65E5482550}" type="presParOf" srcId="{DEBBAC17-8678-45D9-BCF3-94FCE8568191}" destId="{5535DD03-EE18-499A-8D4D-A0EB74DD225F}" srcOrd="1" destOrd="0" presId="urn:microsoft.com/office/officeart/2005/8/layout/bProcess4"/>
    <dgm:cxn modelId="{313F8545-2C4E-4034-B37F-54A523018BF7}" type="presParOf" srcId="{E44D3C72-2C97-40F0-9A4B-8F793E7A7133}" destId="{0C20E842-863C-4F69-8190-0E1643317748}" srcOrd="13" destOrd="0" presId="urn:microsoft.com/office/officeart/2005/8/layout/bProcess4"/>
    <dgm:cxn modelId="{6E944048-E543-4888-A543-D7C329D0B9E5}" type="presParOf" srcId="{E44D3C72-2C97-40F0-9A4B-8F793E7A7133}" destId="{F5CC8558-FC91-439B-843D-E8BC9ED132A2}" srcOrd="14" destOrd="0" presId="urn:microsoft.com/office/officeart/2005/8/layout/bProcess4"/>
    <dgm:cxn modelId="{8CF3106D-71E8-4E8D-8A10-5904A5DF96FF}" type="presParOf" srcId="{F5CC8558-FC91-439B-843D-E8BC9ED132A2}" destId="{3D6EC79C-8651-42D8-98BA-F1B894186B8E}" srcOrd="0" destOrd="0" presId="urn:microsoft.com/office/officeart/2005/8/layout/bProcess4"/>
    <dgm:cxn modelId="{66CAC6D6-1072-413A-BFBE-EF6F416915B3}" type="presParOf" srcId="{F5CC8558-FC91-439B-843D-E8BC9ED132A2}" destId="{56BC0C52-95F1-4544-A8C9-F175C8F3CE31}" srcOrd="1" destOrd="0" presId="urn:microsoft.com/office/officeart/2005/8/layout/bProcess4"/>
    <dgm:cxn modelId="{66972942-3B33-4D7B-ACA3-9600C1C158D2}" type="presParOf" srcId="{E44D3C72-2C97-40F0-9A4B-8F793E7A7133}" destId="{DA49FA19-AECF-4DED-8770-64A40E60763A}" srcOrd="15" destOrd="0" presId="urn:microsoft.com/office/officeart/2005/8/layout/bProcess4"/>
    <dgm:cxn modelId="{A63D4576-2B27-4352-806E-21A8D9BB97FC}" type="presParOf" srcId="{E44D3C72-2C97-40F0-9A4B-8F793E7A7133}" destId="{0B998739-D9ED-4797-942F-3FE6D86C4DB7}" srcOrd="16" destOrd="0" presId="urn:microsoft.com/office/officeart/2005/8/layout/bProcess4"/>
    <dgm:cxn modelId="{09AF6202-2D94-4BE4-880D-63CBD4192B93}" type="presParOf" srcId="{0B998739-D9ED-4797-942F-3FE6D86C4DB7}" destId="{49B649E6-7817-4906-A729-FF681BD383C2}" srcOrd="0" destOrd="0" presId="urn:microsoft.com/office/officeart/2005/8/layout/bProcess4"/>
    <dgm:cxn modelId="{EB088176-309F-41C4-9EEC-252C30D838DD}" type="presParOf" srcId="{0B998739-D9ED-4797-942F-3FE6D86C4DB7}" destId="{397157A0-4274-4119-B0BE-E0BB157D689F}" srcOrd="1" destOrd="0" presId="urn:microsoft.com/office/officeart/2005/8/layout/bProcess4"/>
    <dgm:cxn modelId="{553FBE02-9AB7-4BB3-9EBB-152615797887}" type="presParOf" srcId="{E44D3C72-2C97-40F0-9A4B-8F793E7A7133}" destId="{8D230E5C-334D-4291-BA04-422868EAF15C}" srcOrd="17" destOrd="0" presId="urn:microsoft.com/office/officeart/2005/8/layout/bProcess4"/>
    <dgm:cxn modelId="{EF69C056-26CB-402B-9DC8-BE25E21A4E33}" type="presParOf" srcId="{E44D3C72-2C97-40F0-9A4B-8F793E7A7133}" destId="{565B1F44-526A-4634-ACE6-FB0BFB884DEF}" srcOrd="18" destOrd="0" presId="urn:microsoft.com/office/officeart/2005/8/layout/bProcess4"/>
    <dgm:cxn modelId="{F5BA2041-7C0D-413C-8BF4-6260B6FE0640}" type="presParOf" srcId="{565B1F44-526A-4634-ACE6-FB0BFB884DEF}" destId="{7AC9E993-BEDA-4D5E-A903-F0704575D7FA}" srcOrd="0" destOrd="0" presId="urn:microsoft.com/office/officeart/2005/8/layout/bProcess4"/>
    <dgm:cxn modelId="{F3D08F6A-61A1-4E66-B40C-8B131678CF8F}" type="presParOf" srcId="{565B1F44-526A-4634-ACE6-FB0BFB884DEF}" destId="{9B204BA3-81EF-4B16-88F1-C0E93810B9F9}" srcOrd="1" destOrd="0" presId="urn:microsoft.com/office/officeart/2005/8/layout/bProcess4"/>
    <dgm:cxn modelId="{2DFD7483-CFB5-43D8-BAFD-C870096F9374}" type="presParOf" srcId="{E44D3C72-2C97-40F0-9A4B-8F793E7A7133}" destId="{97B155AF-0205-4899-8522-F87D10E21ECD}" srcOrd="19" destOrd="0" presId="urn:microsoft.com/office/officeart/2005/8/layout/bProcess4"/>
    <dgm:cxn modelId="{42CC0037-8F0D-4BD1-A1E0-7647FE547480}" type="presParOf" srcId="{E44D3C72-2C97-40F0-9A4B-8F793E7A7133}" destId="{98C6783F-D452-47DC-95CB-EB455E2ED17C}" srcOrd="20" destOrd="0" presId="urn:microsoft.com/office/officeart/2005/8/layout/bProcess4"/>
    <dgm:cxn modelId="{62EB38E0-2E3E-4DC7-8386-DD34B33DD842}" type="presParOf" srcId="{98C6783F-D452-47DC-95CB-EB455E2ED17C}" destId="{BF237C7A-F202-401C-BDB9-1AE8E75061AF}" srcOrd="0" destOrd="0" presId="urn:microsoft.com/office/officeart/2005/8/layout/bProcess4"/>
    <dgm:cxn modelId="{672679A6-2875-4BA0-8128-2287294AB474}" type="presParOf" srcId="{98C6783F-D452-47DC-95CB-EB455E2ED17C}" destId="{4AE6E6F7-E505-4DB5-A7ED-D2665C084DD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D4E60C-C3C0-40B1-8548-21F493749E2A}"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FDE8F11B-9AE5-4FEC-B0C3-328FAA8C06EB}">
      <dgm:prSet phldrT="[Text]"/>
      <dgm:spPr/>
      <dgm:t>
        <a:bodyPr/>
        <a:lstStyle/>
        <a:p>
          <a:r>
            <a:rPr lang="en-US" dirty="0"/>
            <a:t>Step 1</a:t>
          </a:r>
        </a:p>
      </dgm:t>
    </dgm:pt>
    <dgm:pt modelId="{504C6A24-A2AC-457F-AEB8-E44523E0DBA6}" type="parTrans" cxnId="{AE134595-2236-40AA-A627-57DEA6F9DEAF}">
      <dgm:prSet/>
      <dgm:spPr/>
      <dgm:t>
        <a:bodyPr/>
        <a:lstStyle/>
        <a:p>
          <a:endParaRPr lang="en-US"/>
        </a:p>
      </dgm:t>
    </dgm:pt>
    <dgm:pt modelId="{697C8DED-4EE1-4274-B349-363CA20B1502}" type="sibTrans" cxnId="{AE134595-2236-40AA-A627-57DEA6F9DEAF}">
      <dgm:prSet/>
      <dgm:spPr/>
      <dgm:t>
        <a:bodyPr/>
        <a:lstStyle/>
        <a:p>
          <a:endParaRPr lang="en-US"/>
        </a:p>
      </dgm:t>
    </dgm:pt>
    <dgm:pt modelId="{C4D88E5E-0DB3-4722-B0EB-5EDDA84E4651}">
      <dgm:prSet phldrT="[Text]"/>
      <dgm:spPr/>
      <dgm:t>
        <a:bodyPr/>
        <a:lstStyle/>
        <a:p>
          <a:r>
            <a:rPr lang="en-US" dirty="0"/>
            <a:t>Register new account at </a:t>
          </a:r>
          <a:r>
            <a:rPr lang="en-US" dirty="0">
              <a:hlinkClick xmlns:r="http://schemas.openxmlformats.org/officeDocument/2006/relationships" r:id="rId1"/>
            </a:rPr>
            <a:t>https://registro.miix.my</a:t>
          </a:r>
          <a:endParaRPr lang="en-US" dirty="0"/>
        </a:p>
      </dgm:t>
    </dgm:pt>
    <dgm:pt modelId="{26E866D4-84ED-4A3B-9947-540366301963}" type="parTrans" cxnId="{2533F443-2207-45A3-9E9C-FF01FDBDD522}">
      <dgm:prSet/>
      <dgm:spPr/>
      <dgm:t>
        <a:bodyPr/>
        <a:lstStyle/>
        <a:p>
          <a:endParaRPr lang="en-US"/>
        </a:p>
      </dgm:t>
    </dgm:pt>
    <dgm:pt modelId="{F968FF7D-4354-4E64-87F9-884EEE21EC5C}" type="sibTrans" cxnId="{2533F443-2207-45A3-9E9C-FF01FDBDD522}">
      <dgm:prSet/>
      <dgm:spPr/>
      <dgm:t>
        <a:bodyPr/>
        <a:lstStyle/>
        <a:p>
          <a:endParaRPr lang="en-US"/>
        </a:p>
      </dgm:t>
    </dgm:pt>
    <dgm:pt modelId="{F240FAC5-DC50-41BF-B433-97FEA42F3EE8}">
      <dgm:prSet phldrT="[Text]"/>
      <dgm:spPr/>
      <dgm:t>
        <a:bodyPr/>
        <a:lstStyle/>
        <a:p>
          <a:r>
            <a:rPr lang="en-US" dirty="0"/>
            <a:t>Step 2</a:t>
          </a:r>
        </a:p>
      </dgm:t>
    </dgm:pt>
    <dgm:pt modelId="{F6BEDDFF-E08B-4F2D-8DD5-C7B1D23D3E64}" type="parTrans" cxnId="{52E46977-B607-430D-8302-9F1D92C5B10C}">
      <dgm:prSet/>
      <dgm:spPr/>
      <dgm:t>
        <a:bodyPr/>
        <a:lstStyle/>
        <a:p>
          <a:endParaRPr lang="en-US"/>
        </a:p>
      </dgm:t>
    </dgm:pt>
    <dgm:pt modelId="{2A3299EB-C948-4CBA-9FE8-0D1F7D69ED9A}" type="sibTrans" cxnId="{52E46977-B607-430D-8302-9F1D92C5B10C}">
      <dgm:prSet/>
      <dgm:spPr/>
      <dgm:t>
        <a:bodyPr/>
        <a:lstStyle/>
        <a:p>
          <a:endParaRPr lang="en-US"/>
        </a:p>
      </dgm:t>
    </dgm:pt>
    <dgm:pt modelId="{F709B9BF-264F-4CA8-81F9-AC99CFBF09C4}">
      <dgm:prSet phldrT="[Text]"/>
      <dgm:spPr/>
      <dgm:t>
        <a:bodyPr/>
        <a:lstStyle/>
        <a:p>
          <a:r>
            <a:rPr lang="en-US" dirty="0"/>
            <a:t>Login using email (username) and password.</a:t>
          </a:r>
        </a:p>
      </dgm:t>
    </dgm:pt>
    <dgm:pt modelId="{7D2607AA-4FB2-4D44-822C-4399BE2C87AF}" type="parTrans" cxnId="{04CB2B41-D7FF-4CDA-B87E-D07CDD82D833}">
      <dgm:prSet/>
      <dgm:spPr/>
      <dgm:t>
        <a:bodyPr/>
        <a:lstStyle/>
        <a:p>
          <a:endParaRPr lang="en-US"/>
        </a:p>
      </dgm:t>
    </dgm:pt>
    <dgm:pt modelId="{9C7667A3-6158-4882-AA20-CC43EF43D741}" type="sibTrans" cxnId="{04CB2B41-D7FF-4CDA-B87E-D07CDD82D833}">
      <dgm:prSet/>
      <dgm:spPr/>
      <dgm:t>
        <a:bodyPr/>
        <a:lstStyle/>
        <a:p>
          <a:endParaRPr lang="en-US"/>
        </a:p>
      </dgm:t>
    </dgm:pt>
    <dgm:pt modelId="{8B86E0F6-038F-4A07-969E-DCA7817643A0}">
      <dgm:prSet phldrT="[Text]"/>
      <dgm:spPr/>
      <dgm:t>
        <a:bodyPr/>
        <a:lstStyle/>
        <a:p>
          <a:r>
            <a:rPr lang="en-US" dirty="0"/>
            <a:t>Step 3</a:t>
          </a:r>
        </a:p>
      </dgm:t>
    </dgm:pt>
    <dgm:pt modelId="{56A4C535-85AC-4B95-A2FF-347659C555AC}" type="parTrans" cxnId="{682D58B3-DE49-4570-A43D-875711699EE0}">
      <dgm:prSet/>
      <dgm:spPr/>
      <dgm:t>
        <a:bodyPr/>
        <a:lstStyle/>
        <a:p>
          <a:endParaRPr lang="en-US"/>
        </a:p>
      </dgm:t>
    </dgm:pt>
    <dgm:pt modelId="{04CE0AD9-4BE9-4B3E-B3EB-1977D8E023C7}" type="sibTrans" cxnId="{682D58B3-DE49-4570-A43D-875711699EE0}">
      <dgm:prSet/>
      <dgm:spPr/>
      <dgm:t>
        <a:bodyPr/>
        <a:lstStyle/>
        <a:p>
          <a:endParaRPr lang="en-US"/>
        </a:p>
      </dgm:t>
    </dgm:pt>
    <dgm:pt modelId="{848FB6DE-FF02-4EEB-B293-66D0D77999D0}">
      <dgm:prSet phldrT="[Text]"/>
      <dgm:spPr/>
      <dgm:t>
        <a:bodyPr/>
        <a:lstStyle/>
        <a:p>
          <a:r>
            <a:rPr lang="en-US" dirty="0"/>
            <a:t>Click ‘New Project’ to create new submission.</a:t>
          </a:r>
        </a:p>
      </dgm:t>
    </dgm:pt>
    <dgm:pt modelId="{DEE7452B-D2BB-4E30-BC6C-912660E7BE3E}" type="parTrans" cxnId="{7D9498CE-1B66-4771-9A1A-799F16EDBC7D}">
      <dgm:prSet/>
      <dgm:spPr/>
      <dgm:t>
        <a:bodyPr/>
        <a:lstStyle/>
        <a:p>
          <a:endParaRPr lang="en-US"/>
        </a:p>
      </dgm:t>
    </dgm:pt>
    <dgm:pt modelId="{E36F2D98-5FCB-4660-8BF7-FBF152BDE38E}" type="sibTrans" cxnId="{7D9498CE-1B66-4771-9A1A-799F16EDBC7D}">
      <dgm:prSet/>
      <dgm:spPr/>
      <dgm:t>
        <a:bodyPr/>
        <a:lstStyle/>
        <a:p>
          <a:endParaRPr lang="en-US"/>
        </a:p>
      </dgm:t>
    </dgm:pt>
    <dgm:pt modelId="{4C693614-C112-4A4A-92F0-B0401A78D7AC}">
      <dgm:prSet phldrT="[Text]"/>
      <dgm:spPr/>
      <dgm:t>
        <a:bodyPr/>
        <a:lstStyle/>
        <a:p>
          <a:r>
            <a:rPr lang="en-US" dirty="0"/>
            <a:t>Step 4</a:t>
          </a:r>
        </a:p>
      </dgm:t>
    </dgm:pt>
    <dgm:pt modelId="{84E47511-D157-4707-BCF6-DD6510906A47}" type="parTrans" cxnId="{457BF619-0DDC-47C2-9EF0-F1A96F55B7AC}">
      <dgm:prSet/>
      <dgm:spPr/>
      <dgm:t>
        <a:bodyPr/>
        <a:lstStyle/>
        <a:p>
          <a:endParaRPr lang="en-US"/>
        </a:p>
      </dgm:t>
    </dgm:pt>
    <dgm:pt modelId="{1958D5FA-A108-47EE-B795-253D3D6C4F75}" type="sibTrans" cxnId="{457BF619-0DDC-47C2-9EF0-F1A96F55B7AC}">
      <dgm:prSet/>
      <dgm:spPr/>
      <dgm:t>
        <a:bodyPr/>
        <a:lstStyle/>
        <a:p>
          <a:endParaRPr lang="en-US"/>
        </a:p>
      </dgm:t>
    </dgm:pt>
    <dgm:pt modelId="{54D48D0D-9F34-47CE-8E25-6197F16439B4}">
      <dgm:prSet phldrT="[Text]"/>
      <dgm:spPr/>
      <dgm:t>
        <a:bodyPr/>
        <a:lstStyle/>
        <a:p>
          <a:r>
            <a:rPr lang="en-US" dirty="0"/>
            <a:t>New project will be available at dashboard.</a:t>
          </a:r>
        </a:p>
      </dgm:t>
    </dgm:pt>
    <dgm:pt modelId="{6A2B0F57-C6D4-4939-8456-614B35B27F49}" type="parTrans" cxnId="{2EDED4A3-B55B-4E33-B36D-4E294F86F830}">
      <dgm:prSet/>
      <dgm:spPr/>
      <dgm:t>
        <a:bodyPr/>
        <a:lstStyle/>
        <a:p>
          <a:endParaRPr lang="en-US"/>
        </a:p>
      </dgm:t>
    </dgm:pt>
    <dgm:pt modelId="{00F42A62-2B56-4BB0-AF56-15B47D645916}" type="sibTrans" cxnId="{2EDED4A3-B55B-4E33-B36D-4E294F86F830}">
      <dgm:prSet/>
      <dgm:spPr/>
      <dgm:t>
        <a:bodyPr/>
        <a:lstStyle/>
        <a:p>
          <a:endParaRPr lang="en-US"/>
        </a:p>
      </dgm:t>
    </dgm:pt>
    <dgm:pt modelId="{02B690E6-073C-494F-9F9A-1CA9D2E87B83}">
      <dgm:prSet phldrT="[Text]"/>
      <dgm:spPr/>
      <dgm:t>
        <a:bodyPr/>
        <a:lstStyle/>
        <a:p>
          <a:r>
            <a:rPr lang="en-US" dirty="0"/>
            <a:t>Submit</a:t>
          </a:r>
        </a:p>
      </dgm:t>
    </dgm:pt>
    <dgm:pt modelId="{3DD25D9D-0B18-4BDB-8841-FC33F552DB58}" type="parTrans" cxnId="{14136F87-FC3F-4039-B220-152CFCC7F2BA}">
      <dgm:prSet/>
      <dgm:spPr/>
      <dgm:t>
        <a:bodyPr/>
        <a:lstStyle/>
        <a:p>
          <a:endParaRPr lang="en-US"/>
        </a:p>
      </dgm:t>
    </dgm:pt>
    <dgm:pt modelId="{F0D2F979-9988-4637-9F0E-291A7A33AD8A}" type="sibTrans" cxnId="{14136F87-FC3F-4039-B220-152CFCC7F2BA}">
      <dgm:prSet/>
      <dgm:spPr/>
      <dgm:t>
        <a:bodyPr/>
        <a:lstStyle/>
        <a:p>
          <a:endParaRPr lang="en-US"/>
        </a:p>
      </dgm:t>
    </dgm:pt>
    <dgm:pt modelId="{7E2B9124-32AA-47A6-B751-A3B3ECF92F01}">
      <dgm:prSet phldrT="[Text]"/>
      <dgm:spPr/>
      <dgm:t>
        <a:bodyPr/>
        <a:lstStyle/>
        <a:p>
          <a:r>
            <a:rPr lang="en-US" dirty="0"/>
            <a:t>Click ‘Pay Now’ to confirm the payment.</a:t>
          </a:r>
        </a:p>
      </dgm:t>
    </dgm:pt>
    <dgm:pt modelId="{9458838B-1AE2-406F-A908-9BB4AA6C4BF2}" type="parTrans" cxnId="{07788BCA-6F21-4C37-B56C-3CC040E35BA3}">
      <dgm:prSet/>
      <dgm:spPr/>
      <dgm:t>
        <a:bodyPr/>
        <a:lstStyle/>
        <a:p>
          <a:endParaRPr lang="en-US"/>
        </a:p>
      </dgm:t>
    </dgm:pt>
    <dgm:pt modelId="{C2D64803-75F6-4B1D-9D0D-ABA65033615C}" type="sibTrans" cxnId="{07788BCA-6F21-4C37-B56C-3CC040E35BA3}">
      <dgm:prSet/>
      <dgm:spPr/>
      <dgm:t>
        <a:bodyPr/>
        <a:lstStyle/>
        <a:p>
          <a:endParaRPr lang="en-US"/>
        </a:p>
      </dgm:t>
    </dgm:pt>
    <dgm:pt modelId="{5E6F551D-21BF-4F85-89BE-E36FB32970DA}" type="pres">
      <dgm:prSet presAssocID="{1DD4E60C-C3C0-40B1-8548-21F493749E2A}" presName="rootnode" presStyleCnt="0">
        <dgm:presLayoutVars>
          <dgm:chMax/>
          <dgm:chPref/>
          <dgm:dir/>
          <dgm:animLvl val="lvl"/>
        </dgm:presLayoutVars>
      </dgm:prSet>
      <dgm:spPr/>
    </dgm:pt>
    <dgm:pt modelId="{F792FBB5-DCB7-4414-B66B-DA94BB1B8131}" type="pres">
      <dgm:prSet presAssocID="{FDE8F11B-9AE5-4FEC-B0C3-328FAA8C06EB}" presName="composite" presStyleCnt="0"/>
      <dgm:spPr/>
    </dgm:pt>
    <dgm:pt modelId="{047E39B3-9594-4BB5-B397-0C5054F8C0FC}" type="pres">
      <dgm:prSet presAssocID="{FDE8F11B-9AE5-4FEC-B0C3-328FAA8C06EB}" presName="bentUpArrow1" presStyleLbl="alignImgPlace1" presStyleIdx="0" presStyleCnt="3"/>
      <dgm:spPr/>
    </dgm:pt>
    <dgm:pt modelId="{B3AC4763-DDF3-4708-BA4F-DE897FAEB10D}" type="pres">
      <dgm:prSet presAssocID="{FDE8F11B-9AE5-4FEC-B0C3-328FAA8C06EB}" presName="ParentText" presStyleLbl="node1" presStyleIdx="0" presStyleCnt="4">
        <dgm:presLayoutVars>
          <dgm:chMax val="1"/>
          <dgm:chPref val="1"/>
          <dgm:bulletEnabled val="1"/>
        </dgm:presLayoutVars>
      </dgm:prSet>
      <dgm:spPr/>
    </dgm:pt>
    <dgm:pt modelId="{76E012CB-C15C-4A3C-BB67-4605F1273ED3}" type="pres">
      <dgm:prSet presAssocID="{FDE8F11B-9AE5-4FEC-B0C3-328FAA8C06EB}" presName="ChildText" presStyleLbl="revTx" presStyleIdx="0" presStyleCnt="4">
        <dgm:presLayoutVars>
          <dgm:chMax val="0"/>
          <dgm:chPref val="0"/>
          <dgm:bulletEnabled val="1"/>
        </dgm:presLayoutVars>
      </dgm:prSet>
      <dgm:spPr/>
    </dgm:pt>
    <dgm:pt modelId="{AE0DF25F-A82C-4BE2-AE92-FA313F4B7CBD}" type="pres">
      <dgm:prSet presAssocID="{697C8DED-4EE1-4274-B349-363CA20B1502}" presName="sibTrans" presStyleCnt="0"/>
      <dgm:spPr/>
    </dgm:pt>
    <dgm:pt modelId="{A6511BD7-C172-4ADE-BBA3-44C05B811C6F}" type="pres">
      <dgm:prSet presAssocID="{F240FAC5-DC50-41BF-B433-97FEA42F3EE8}" presName="composite" presStyleCnt="0"/>
      <dgm:spPr/>
    </dgm:pt>
    <dgm:pt modelId="{6EE07EF9-2ED4-4913-839D-978CB62450A4}" type="pres">
      <dgm:prSet presAssocID="{F240FAC5-DC50-41BF-B433-97FEA42F3EE8}" presName="bentUpArrow1" presStyleLbl="alignImgPlace1" presStyleIdx="1" presStyleCnt="3"/>
      <dgm:spPr/>
    </dgm:pt>
    <dgm:pt modelId="{422AB1DF-2D60-4F79-8E0B-96873E29E0BD}" type="pres">
      <dgm:prSet presAssocID="{F240FAC5-DC50-41BF-B433-97FEA42F3EE8}" presName="ParentText" presStyleLbl="node1" presStyleIdx="1" presStyleCnt="4">
        <dgm:presLayoutVars>
          <dgm:chMax val="1"/>
          <dgm:chPref val="1"/>
          <dgm:bulletEnabled val="1"/>
        </dgm:presLayoutVars>
      </dgm:prSet>
      <dgm:spPr/>
    </dgm:pt>
    <dgm:pt modelId="{4D11E776-5508-4592-9908-71A72BDB5217}" type="pres">
      <dgm:prSet presAssocID="{F240FAC5-DC50-41BF-B433-97FEA42F3EE8}" presName="ChildText" presStyleLbl="revTx" presStyleIdx="1" presStyleCnt="4">
        <dgm:presLayoutVars>
          <dgm:chMax val="0"/>
          <dgm:chPref val="0"/>
          <dgm:bulletEnabled val="1"/>
        </dgm:presLayoutVars>
      </dgm:prSet>
      <dgm:spPr/>
    </dgm:pt>
    <dgm:pt modelId="{19837180-2F6D-4EA6-818C-3D2E018AB57E}" type="pres">
      <dgm:prSet presAssocID="{2A3299EB-C948-4CBA-9FE8-0D1F7D69ED9A}" presName="sibTrans" presStyleCnt="0"/>
      <dgm:spPr/>
    </dgm:pt>
    <dgm:pt modelId="{FD7CF73D-94C9-4C77-AD8D-C7743DE55FFA}" type="pres">
      <dgm:prSet presAssocID="{8B86E0F6-038F-4A07-969E-DCA7817643A0}" presName="composite" presStyleCnt="0"/>
      <dgm:spPr/>
    </dgm:pt>
    <dgm:pt modelId="{69EF7E97-D27D-4350-B496-8AF2D296663E}" type="pres">
      <dgm:prSet presAssocID="{8B86E0F6-038F-4A07-969E-DCA7817643A0}" presName="bentUpArrow1" presStyleLbl="alignImgPlace1" presStyleIdx="2" presStyleCnt="3"/>
      <dgm:spPr/>
    </dgm:pt>
    <dgm:pt modelId="{DABEE993-A24F-403C-9204-313A6BBA3B4A}" type="pres">
      <dgm:prSet presAssocID="{8B86E0F6-038F-4A07-969E-DCA7817643A0}" presName="ParentText" presStyleLbl="node1" presStyleIdx="2" presStyleCnt="4">
        <dgm:presLayoutVars>
          <dgm:chMax val="1"/>
          <dgm:chPref val="1"/>
          <dgm:bulletEnabled val="1"/>
        </dgm:presLayoutVars>
      </dgm:prSet>
      <dgm:spPr/>
    </dgm:pt>
    <dgm:pt modelId="{35C68E02-9A6C-49F9-8E7B-3F6DE5122F5B}" type="pres">
      <dgm:prSet presAssocID="{8B86E0F6-038F-4A07-969E-DCA7817643A0}" presName="ChildText" presStyleLbl="revTx" presStyleIdx="2" presStyleCnt="4">
        <dgm:presLayoutVars>
          <dgm:chMax val="0"/>
          <dgm:chPref val="0"/>
          <dgm:bulletEnabled val="1"/>
        </dgm:presLayoutVars>
      </dgm:prSet>
      <dgm:spPr/>
    </dgm:pt>
    <dgm:pt modelId="{DA27F176-EDA1-45F7-A211-757F26983B82}" type="pres">
      <dgm:prSet presAssocID="{04CE0AD9-4BE9-4B3E-B3EB-1977D8E023C7}" presName="sibTrans" presStyleCnt="0"/>
      <dgm:spPr/>
    </dgm:pt>
    <dgm:pt modelId="{1F6AA3CA-179B-4A4E-A503-C603EEFEAF83}" type="pres">
      <dgm:prSet presAssocID="{4C693614-C112-4A4A-92F0-B0401A78D7AC}" presName="composite" presStyleCnt="0"/>
      <dgm:spPr/>
    </dgm:pt>
    <dgm:pt modelId="{A709119D-2F53-4437-BD83-231F14802D11}" type="pres">
      <dgm:prSet presAssocID="{4C693614-C112-4A4A-92F0-B0401A78D7AC}" presName="ParentText" presStyleLbl="node1" presStyleIdx="3" presStyleCnt="4">
        <dgm:presLayoutVars>
          <dgm:chMax val="1"/>
          <dgm:chPref val="1"/>
          <dgm:bulletEnabled val="1"/>
        </dgm:presLayoutVars>
      </dgm:prSet>
      <dgm:spPr/>
    </dgm:pt>
    <dgm:pt modelId="{3418B54E-0508-40BE-81F9-B6E43A97E542}" type="pres">
      <dgm:prSet presAssocID="{4C693614-C112-4A4A-92F0-B0401A78D7AC}" presName="FinalChildText" presStyleLbl="revTx" presStyleIdx="3" presStyleCnt="4">
        <dgm:presLayoutVars>
          <dgm:chMax val="0"/>
          <dgm:chPref val="0"/>
          <dgm:bulletEnabled val="1"/>
        </dgm:presLayoutVars>
      </dgm:prSet>
      <dgm:spPr/>
    </dgm:pt>
  </dgm:ptLst>
  <dgm:cxnLst>
    <dgm:cxn modelId="{FA449712-D023-4B02-B205-25930E53FC62}" type="presOf" srcId="{F240FAC5-DC50-41BF-B433-97FEA42F3EE8}" destId="{422AB1DF-2D60-4F79-8E0B-96873E29E0BD}" srcOrd="0" destOrd="0" presId="urn:microsoft.com/office/officeart/2005/8/layout/StepDownProcess"/>
    <dgm:cxn modelId="{E5E52316-BF08-4013-A857-5940FBB60EFA}" type="presOf" srcId="{FDE8F11B-9AE5-4FEC-B0C3-328FAA8C06EB}" destId="{B3AC4763-DDF3-4708-BA4F-DE897FAEB10D}" srcOrd="0" destOrd="0" presId="urn:microsoft.com/office/officeart/2005/8/layout/StepDownProcess"/>
    <dgm:cxn modelId="{457BF619-0DDC-47C2-9EF0-F1A96F55B7AC}" srcId="{1DD4E60C-C3C0-40B1-8548-21F493749E2A}" destId="{4C693614-C112-4A4A-92F0-B0401A78D7AC}" srcOrd="3" destOrd="0" parTransId="{84E47511-D157-4707-BCF6-DD6510906A47}" sibTransId="{1958D5FA-A108-47EE-B795-253D3D6C4F75}"/>
    <dgm:cxn modelId="{9C466D2A-9FC8-4E97-9802-AF5F5D6880F7}" type="presOf" srcId="{54D48D0D-9F34-47CE-8E25-6197F16439B4}" destId="{3418B54E-0508-40BE-81F9-B6E43A97E542}" srcOrd="0" destOrd="0" presId="urn:microsoft.com/office/officeart/2005/8/layout/StepDownProcess"/>
    <dgm:cxn modelId="{04CB2B41-D7FF-4CDA-B87E-D07CDD82D833}" srcId="{F240FAC5-DC50-41BF-B433-97FEA42F3EE8}" destId="{F709B9BF-264F-4CA8-81F9-AC99CFBF09C4}" srcOrd="0" destOrd="0" parTransId="{7D2607AA-4FB2-4D44-822C-4399BE2C87AF}" sibTransId="{9C7667A3-6158-4882-AA20-CC43EF43D741}"/>
    <dgm:cxn modelId="{2533F443-2207-45A3-9E9C-FF01FDBDD522}" srcId="{FDE8F11B-9AE5-4FEC-B0C3-328FAA8C06EB}" destId="{C4D88E5E-0DB3-4722-B0EB-5EDDA84E4651}" srcOrd="0" destOrd="0" parTransId="{26E866D4-84ED-4A3B-9947-540366301963}" sibTransId="{F968FF7D-4354-4E64-87F9-884EEE21EC5C}"/>
    <dgm:cxn modelId="{3AB63567-531F-4CE6-96B8-396BE6622819}" type="presOf" srcId="{C4D88E5E-0DB3-4722-B0EB-5EDDA84E4651}" destId="{76E012CB-C15C-4A3C-BB67-4605F1273ED3}" srcOrd="0" destOrd="0" presId="urn:microsoft.com/office/officeart/2005/8/layout/StepDownProcess"/>
    <dgm:cxn modelId="{F4C4934B-C464-42B9-831F-53154D8E426C}" type="presOf" srcId="{4C693614-C112-4A4A-92F0-B0401A78D7AC}" destId="{A709119D-2F53-4437-BD83-231F14802D11}" srcOrd="0" destOrd="0" presId="urn:microsoft.com/office/officeart/2005/8/layout/StepDownProcess"/>
    <dgm:cxn modelId="{52E46977-B607-430D-8302-9F1D92C5B10C}" srcId="{1DD4E60C-C3C0-40B1-8548-21F493749E2A}" destId="{F240FAC5-DC50-41BF-B433-97FEA42F3EE8}" srcOrd="1" destOrd="0" parTransId="{F6BEDDFF-E08B-4F2D-8DD5-C7B1D23D3E64}" sibTransId="{2A3299EB-C948-4CBA-9FE8-0D1F7D69ED9A}"/>
    <dgm:cxn modelId="{DB6F5D7B-0478-434A-B9C1-280C705560B1}" type="presOf" srcId="{02B690E6-073C-494F-9F9A-1CA9D2E87B83}" destId="{35C68E02-9A6C-49F9-8E7B-3F6DE5122F5B}" srcOrd="0" destOrd="1" presId="urn:microsoft.com/office/officeart/2005/8/layout/StepDownProcess"/>
    <dgm:cxn modelId="{1F76EE7B-52B6-42C5-9441-B7D44D2BB98D}" type="presOf" srcId="{8B86E0F6-038F-4A07-969E-DCA7817643A0}" destId="{DABEE993-A24F-403C-9204-313A6BBA3B4A}" srcOrd="0" destOrd="0" presId="urn:microsoft.com/office/officeart/2005/8/layout/StepDownProcess"/>
    <dgm:cxn modelId="{14136F87-FC3F-4039-B220-152CFCC7F2BA}" srcId="{8B86E0F6-038F-4A07-969E-DCA7817643A0}" destId="{02B690E6-073C-494F-9F9A-1CA9D2E87B83}" srcOrd="1" destOrd="0" parTransId="{3DD25D9D-0B18-4BDB-8841-FC33F552DB58}" sibTransId="{F0D2F979-9988-4637-9F0E-291A7A33AD8A}"/>
    <dgm:cxn modelId="{08BA268A-80BE-48C7-9245-2F6DEF7EE947}" type="presOf" srcId="{1DD4E60C-C3C0-40B1-8548-21F493749E2A}" destId="{5E6F551D-21BF-4F85-89BE-E36FB32970DA}" srcOrd="0" destOrd="0" presId="urn:microsoft.com/office/officeart/2005/8/layout/StepDownProcess"/>
    <dgm:cxn modelId="{AE134595-2236-40AA-A627-57DEA6F9DEAF}" srcId="{1DD4E60C-C3C0-40B1-8548-21F493749E2A}" destId="{FDE8F11B-9AE5-4FEC-B0C3-328FAA8C06EB}" srcOrd="0" destOrd="0" parTransId="{504C6A24-A2AC-457F-AEB8-E44523E0DBA6}" sibTransId="{697C8DED-4EE1-4274-B349-363CA20B1502}"/>
    <dgm:cxn modelId="{2EDED4A3-B55B-4E33-B36D-4E294F86F830}" srcId="{4C693614-C112-4A4A-92F0-B0401A78D7AC}" destId="{54D48D0D-9F34-47CE-8E25-6197F16439B4}" srcOrd="0" destOrd="0" parTransId="{6A2B0F57-C6D4-4939-8456-614B35B27F49}" sibTransId="{00F42A62-2B56-4BB0-AF56-15B47D645916}"/>
    <dgm:cxn modelId="{682D58B3-DE49-4570-A43D-875711699EE0}" srcId="{1DD4E60C-C3C0-40B1-8548-21F493749E2A}" destId="{8B86E0F6-038F-4A07-969E-DCA7817643A0}" srcOrd="2" destOrd="0" parTransId="{56A4C535-85AC-4B95-A2FF-347659C555AC}" sibTransId="{04CE0AD9-4BE9-4B3E-B3EB-1977D8E023C7}"/>
    <dgm:cxn modelId="{2FB629C0-5249-4D59-A685-D615C634FDD7}" type="presOf" srcId="{7E2B9124-32AA-47A6-B751-A3B3ECF92F01}" destId="{3418B54E-0508-40BE-81F9-B6E43A97E542}" srcOrd="0" destOrd="1" presId="urn:microsoft.com/office/officeart/2005/8/layout/StepDownProcess"/>
    <dgm:cxn modelId="{07788BCA-6F21-4C37-B56C-3CC040E35BA3}" srcId="{4C693614-C112-4A4A-92F0-B0401A78D7AC}" destId="{7E2B9124-32AA-47A6-B751-A3B3ECF92F01}" srcOrd="1" destOrd="0" parTransId="{9458838B-1AE2-406F-A908-9BB4AA6C4BF2}" sibTransId="{C2D64803-75F6-4B1D-9D0D-ABA65033615C}"/>
    <dgm:cxn modelId="{7D9498CE-1B66-4771-9A1A-799F16EDBC7D}" srcId="{8B86E0F6-038F-4A07-969E-DCA7817643A0}" destId="{848FB6DE-FF02-4EEB-B293-66D0D77999D0}" srcOrd="0" destOrd="0" parTransId="{DEE7452B-D2BB-4E30-BC6C-912660E7BE3E}" sibTransId="{E36F2D98-5FCB-4660-8BF7-FBF152BDE38E}"/>
    <dgm:cxn modelId="{69EF1FD1-8256-41B0-B3DF-CEF1EDEF4F6E}" type="presOf" srcId="{F709B9BF-264F-4CA8-81F9-AC99CFBF09C4}" destId="{4D11E776-5508-4592-9908-71A72BDB5217}" srcOrd="0" destOrd="0" presId="urn:microsoft.com/office/officeart/2005/8/layout/StepDownProcess"/>
    <dgm:cxn modelId="{30C029EE-DD4A-41A8-B07E-AD0AA38A2A1D}" type="presOf" srcId="{848FB6DE-FF02-4EEB-B293-66D0D77999D0}" destId="{35C68E02-9A6C-49F9-8E7B-3F6DE5122F5B}" srcOrd="0" destOrd="0" presId="urn:microsoft.com/office/officeart/2005/8/layout/StepDownProcess"/>
    <dgm:cxn modelId="{3070D2EC-C1D7-4B32-ACF0-F361C5BCFD23}" type="presParOf" srcId="{5E6F551D-21BF-4F85-89BE-E36FB32970DA}" destId="{F792FBB5-DCB7-4414-B66B-DA94BB1B8131}" srcOrd="0" destOrd="0" presId="urn:microsoft.com/office/officeart/2005/8/layout/StepDownProcess"/>
    <dgm:cxn modelId="{FB1DE9B4-110C-4A22-8A9F-6ACF7FD2D048}" type="presParOf" srcId="{F792FBB5-DCB7-4414-B66B-DA94BB1B8131}" destId="{047E39B3-9594-4BB5-B397-0C5054F8C0FC}" srcOrd="0" destOrd="0" presId="urn:microsoft.com/office/officeart/2005/8/layout/StepDownProcess"/>
    <dgm:cxn modelId="{51749E66-9DD5-4AA1-8ADE-390F99B4A4F8}" type="presParOf" srcId="{F792FBB5-DCB7-4414-B66B-DA94BB1B8131}" destId="{B3AC4763-DDF3-4708-BA4F-DE897FAEB10D}" srcOrd="1" destOrd="0" presId="urn:microsoft.com/office/officeart/2005/8/layout/StepDownProcess"/>
    <dgm:cxn modelId="{D0B502BF-DC5F-4EB9-9423-B31978265F1C}" type="presParOf" srcId="{F792FBB5-DCB7-4414-B66B-DA94BB1B8131}" destId="{76E012CB-C15C-4A3C-BB67-4605F1273ED3}" srcOrd="2" destOrd="0" presId="urn:microsoft.com/office/officeart/2005/8/layout/StepDownProcess"/>
    <dgm:cxn modelId="{FB65C414-572B-47E5-82DD-1BC2BF511E8A}" type="presParOf" srcId="{5E6F551D-21BF-4F85-89BE-E36FB32970DA}" destId="{AE0DF25F-A82C-4BE2-AE92-FA313F4B7CBD}" srcOrd="1" destOrd="0" presId="urn:microsoft.com/office/officeart/2005/8/layout/StepDownProcess"/>
    <dgm:cxn modelId="{A49FF25B-4539-416F-AFC5-24B8C880CF38}" type="presParOf" srcId="{5E6F551D-21BF-4F85-89BE-E36FB32970DA}" destId="{A6511BD7-C172-4ADE-BBA3-44C05B811C6F}" srcOrd="2" destOrd="0" presId="urn:microsoft.com/office/officeart/2005/8/layout/StepDownProcess"/>
    <dgm:cxn modelId="{1DBDFECD-9619-4D44-8720-6E2284A9BCD5}" type="presParOf" srcId="{A6511BD7-C172-4ADE-BBA3-44C05B811C6F}" destId="{6EE07EF9-2ED4-4913-839D-978CB62450A4}" srcOrd="0" destOrd="0" presId="urn:microsoft.com/office/officeart/2005/8/layout/StepDownProcess"/>
    <dgm:cxn modelId="{45BE6505-0322-48FE-9F19-E3A9BA28E2B1}" type="presParOf" srcId="{A6511BD7-C172-4ADE-BBA3-44C05B811C6F}" destId="{422AB1DF-2D60-4F79-8E0B-96873E29E0BD}" srcOrd="1" destOrd="0" presId="urn:microsoft.com/office/officeart/2005/8/layout/StepDownProcess"/>
    <dgm:cxn modelId="{FE2287F8-0740-442B-B4D7-22A39A0A59F9}" type="presParOf" srcId="{A6511BD7-C172-4ADE-BBA3-44C05B811C6F}" destId="{4D11E776-5508-4592-9908-71A72BDB5217}" srcOrd="2" destOrd="0" presId="urn:microsoft.com/office/officeart/2005/8/layout/StepDownProcess"/>
    <dgm:cxn modelId="{6C1F1374-0F06-4160-BEAC-42BB9A266DD9}" type="presParOf" srcId="{5E6F551D-21BF-4F85-89BE-E36FB32970DA}" destId="{19837180-2F6D-4EA6-818C-3D2E018AB57E}" srcOrd="3" destOrd="0" presId="urn:microsoft.com/office/officeart/2005/8/layout/StepDownProcess"/>
    <dgm:cxn modelId="{BBEACA9D-9907-40DC-A3AB-3EB2E053E8F6}" type="presParOf" srcId="{5E6F551D-21BF-4F85-89BE-E36FB32970DA}" destId="{FD7CF73D-94C9-4C77-AD8D-C7743DE55FFA}" srcOrd="4" destOrd="0" presId="urn:microsoft.com/office/officeart/2005/8/layout/StepDownProcess"/>
    <dgm:cxn modelId="{291A0813-E0D5-45A5-9209-B04329149B73}" type="presParOf" srcId="{FD7CF73D-94C9-4C77-AD8D-C7743DE55FFA}" destId="{69EF7E97-D27D-4350-B496-8AF2D296663E}" srcOrd="0" destOrd="0" presId="urn:microsoft.com/office/officeart/2005/8/layout/StepDownProcess"/>
    <dgm:cxn modelId="{311AA84D-F5E3-40FB-B52D-98E72C35849C}" type="presParOf" srcId="{FD7CF73D-94C9-4C77-AD8D-C7743DE55FFA}" destId="{DABEE993-A24F-403C-9204-313A6BBA3B4A}" srcOrd="1" destOrd="0" presId="urn:microsoft.com/office/officeart/2005/8/layout/StepDownProcess"/>
    <dgm:cxn modelId="{D4EA1E40-CB53-4E49-AB35-4E5597669AE6}" type="presParOf" srcId="{FD7CF73D-94C9-4C77-AD8D-C7743DE55FFA}" destId="{35C68E02-9A6C-49F9-8E7B-3F6DE5122F5B}" srcOrd="2" destOrd="0" presId="urn:microsoft.com/office/officeart/2005/8/layout/StepDownProcess"/>
    <dgm:cxn modelId="{4708898E-8B6B-41B0-9C5B-F7DC518FD202}" type="presParOf" srcId="{5E6F551D-21BF-4F85-89BE-E36FB32970DA}" destId="{DA27F176-EDA1-45F7-A211-757F26983B82}" srcOrd="5" destOrd="0" presId="urn:microsoft.com/office/officeart/2005/8/layout/StepDownProcess"/>
    <dgm:cxn modelId="{016552F1-64EA-4355-8AFC-B20A980BD851}" type="presParOf" srcId="{5E6F551D-21BF-4F85-89BE-E36FB32970DA}" destId="{1F6AA3CA-179B-4A4E-A503-C603EEFEAF83}" srcOrd="6" destOrd="0" presId="urn:microsoft.com/office/officeart/2005/8/layout/StepDownProcess"/>
    <dgm:cxn modelId="{B081DB5B-CCFC-4930-B392-923D4EBCF807}" type="presParOf" srcId="{1F6AA3CA-179B-4A4E-A503-C603EEFEAF83}" destId="{A709119D-2F53-4437-BD83-231F14802D11}" srcOrd="0" destOrd="0" presId="urn:microsoft.com/office/officeart/2005/8/layout/StepDownProcess"/>
    <dgm:cxn modelId="{939E0A76-504E-46A9-9274-FF70FBFA1E05}" type="presParOf" srcId="{1F6AA3CA-179B-4A4E-A503-C603EEFEAF83}" destId="{3418B54E-0508-40BE-81F9-B6E43A97E54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D4E60C-C3C0-40B1-8548-21F493749E2A}"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FDE8F11B-9AE5-4FEC-B0C3-328FAA8C06EB}">
      <dgm:prSet phldrT="[Text]"/>
      <dgm:spPr/>
      <dgm:t>
        <a:bodyPr/>
        <a:lstStyle/>
        <a:p>
          <a:r>
            <a:rPr lang="en-US" dirty="0"/>
            <a:t>Step 5</a:t>
          </a:r>
        </a:p>
      </dgm:t>
    </dgm:pt>
    <dgm:pt modelId="{504C6A24-A2AC-457F-AEB8-E44523E0DBA6}" type="parTrans" cxnId="{AE134595-2236-40AA-A627-57DEA6F9DEAF}">
      <dgm:prSet/>
      <dgm:spPr/>
      <dgm:t>
        <a:bodyPr/>
        <a:lstStyle/>
        <a:p>
          <a:endParaRPr lang="en-US"/>
        </a:p>
      </dgm:t>
    </dgm:pt>
    <dgm:pt modelId="{697C8DED-4EE1-4274-B349-363CA20B1502}" type="sibTrans" cxnId="{AE134595-2236-40AA-A627-57DEA6F9DEAF}">
      <dgm:prSet/>
      <dgm:spPr/>
      <dgm:t>
        <a:bodyPr/>
        <a:lstStyle/>
        <a:p>
          <a:endParaRPr lang="en-US"/>
        </a:p>
      </dgm:t>
    </dgm:pt>
    <dgm:pt modelId="{C4D88E5E-0DB3-4722-B0EB-5EDDA84E4651}">
      <dgm:prSet phldrT="[Text]"/>
      <dgm:spPr/>
      <dgm:t>
        <a:bodyPr/>
        <a:lstStyle/>
        <a:p>
          <a:r>
            <a:rPr lang="en-US" dirty="0"/>
            <a:t>Prepare presentation video.</a:t>
          </a:r>
        </a:p>
      </dgm:t>
    </dgm:pt>
    <dgm:pt modelId="{26E866D4-84ED-4A3B-9947-540366301963}" type="parTrans" cxnId="{2533F443-2207-45A3-9E9C-FF01FDBDD522}">
      <dgm:prSet/>
      <dgm:spPr/>
      <dgm:t>
        <a:bodyPr/>
        <a:lstStyle/>
        <a:p>
          <a:endParaRPr lang="en-US"/>
        </a:p>
      </dgm:t>
    </dgm:pt>
    <dgm:pt modelId="{F968FF7D-4354-4E64-87F9-884EEE21EC5C}" type="sibTrans" cxnId="{2533F443-2207-45A3-9E9C-FF01FDBDD522}">
      <dgm:prSet/>
      <dgm:spPr/>
      <dgm:t>
        <a:bodyPr/>
        <a:lstStyle/>
        <a:p>
          <a:endParaRPr lang="en-US"/>
        </a:p>
      </dgm:t>
    </dgm:pt>
    <dgm:pt modelId="{F240FAC5-DC50-41BF-B433-97FEA42F3EE8}">
      <dgm:prSet phldrT="[Text]"/>
      <dgm:spPr/>
      <dgm:t>
        <a:bodyPr/>
        <a:lstStyle/>
        <a:p>
          <a:r>
            <a:rPr lang="en-US" dirty="0"/>
            <a:t>Step 6</a:t>
          </a:r>
        </a:p>
      </dgm:t>
    </dgm:pt>
    <dgm:pt modelId="{F6BEDDFF-E08B-4F2D-8DD5-C7B1D23D3E64}" type="parTrans" cxnId="{52E46977-B607-430D-8302-9F1D92C5B10C}">
      <dgm:prSet/>
      <dgm:spPr/>
      <dgm:t>
        <a:bodyPr/>
        <a:lstStyle/>
        <a:p>
          <a:endParaRPr lang="en-US"/>
        </a:p>
      </dgm:t>
    </dgm:pt>
    <dgm:pt modelId="{2A3299EB-C948-4CBA-9FE8-0D1F7D69ED9A}" type="sibTrans" cxnId="{52E46977-B607-430D-8302-9F1D92C5B10C}">
      <dgm:prSet/>
      <dgm:spPr/>
      <dgm:t>
        <a:bodyPr/>
        <a:lstStyle/>
        <a:p>
          <a:endParaRPr lang="en-US"/>
        </a:p>
      </dgm:t>
    </dgm:pt>
    <dgm:pt modelId="{F709B9BF-264F-4CA8-81F9-AC99CFBF09C4}">
      <dgm:prSet phldrT="[Text]"/>
      <dgm:spPr/>
      <dgm:t>
        <a:bodyPr/>
        <a:lstStyle/>
        <a:p>
          <a:r>
            <a:rPr lang="en-US" dirty="0"/>
            <a:t>Upload video to your YouTube channel.</a:t>
          </a:r>
        </a:p>
      </dgm:t>
    </dgm:pt>
    <dgm:pt modelId="{7D2607AA-4FB2-4D44-822C-4399BE2C87AF}" type="parTrans" cxnId="{04CB2B41-D7FF-4CDA-B87E-D07CDD82D833}">
      <dgm:prSet/>
      <dgm:spPr/>
      <dgm:t>
        <a:bodyPr/>
        <a:lstStyle/>
        <a:p>
          <a:endParaRPr lang="en-US"/>
        </a:p>
      </dgm:t>
    </dgm:pt>
    <dgm:pt modelId="{9C7667A3-6158-4882-AA20-CC43EF43D741}" type="sibTrans" cxnId="{04CB2B41-D7FF-4CDA-B87E-D07CDD82D833}">
      <dgm:prSet/>
      <dgm:spPr/>
      <dgm:t>
        <a:bodyPr/>
        <a:lstStyle/>
        <a:p>
          <a:endParaRPr lang="en-US"/>
        </a:p>
      </dgm:t>
    </dgm:pt>
    <dgm:pt modelId="{8B86E0F6-038F-4A07-969E-DCA7817643A0}">
      <dgm:prSet phldrT="[Text]"/>
      <dgm:spPr/>
      <dgm:t>
        <a:bodyPr/>
        <a:lstStyle/>
        <a:p>
          <a:r>
            <a:rPr lang="en-US" dirty="0"/>
            <a:t>Step 7</a:t>
          </a:r>
        </a:p>
      </dgm:t>
    </dgm:pt>
    <dgm:pt modelId="{56A4C535-85AC-4B95-A2FF-347659C555AC}" type="parTrans" cxnId="{682D58B3-DE49-4570-A43D-875711699EE0}">
      <dgm:prSet/>
      <dgm:spPr/>
      <dgm:t>
        <a:bodyPr/>
        <a:lstStyle/>
        <a:p>
          <a:endParaRPr lang="en-US"/>
        </a:p>
      </dgm:t>
    </dgm:pt>
    <dgm:pt modelId="{04CE0AD9-4BE9-4B3E-B3EB-1977D8E023C7}" type="sibTrans" cxnId="{682D58B3-DE49-4570-A43D-875711699EE0}">
      <dgm:prSet/>
      <dgm:spPr/>
      <dgm:t>
        <a:bodyPr/>
        <a:lstStyle/>
        <a:p>
          <a:endParaRPr lang="en-US"/>
        </a:p>
      </dgm:t>
    </dgm:pt>
    <dgm:pt modelId="{848FB6DE-FF02-4EEB-B293-66D0D77999D0}">
      <dgm:prSet phldrT="[Text]"/>
      <dgm:spPr/>
      <dgm:t>
        <a:bodyPr/>
        <a:lstStyle/>
        <a:p>
          <a:r>
            <a:rPr lang="en-US" dirty="0"/>
            <a:t>Click ‘Upload Video’ in </a:t>
          </a:r>
          <a:r>
            <a:rPr lang="en-US" dirty="0" err="1"/>
            <a:t>Registro</a:t>
          </a:r>
          <a:r>
            <a:rPr lang="en-US" dirty="0"/>
            <a:t> and paste the YouTube Video URL.</a:t>
          </a:r>
        </a:p>
      </dgm:t>
    </dgm:pt>
    <dgm:pt modelId="{DEE7452B-D2BB-4E30-BC6C-912660E7BE3E}" type="parTrans" cxnId="{7D9498CE-1B66-4771-9A1A-799F16EDBC7D}">
      <dgm:prSet/>
      <dgm:spPr/>
      <dgm:t>
        <a:bodyPr/>
        <a:lstStyle/>
        <a:p>
          <a:endParaRPr lang="en-US"/>
        </a:p>
      </dgm:t>
    </dgm:pt>
    <dgm:pt modelId="{E36F2D98-5FCB-4660-8BF7-FBF152BDE38E}" type="sibTrans" cxnId="{7D9498CE-1B66-4771-9A1A-799F16EDBC7D}">
      <dgm:prSet/>
      <dgm:spPr/>
      <dgm:t>
        <a:bodyPr/>
        <a:lstStyle/>
        <a:p>
          <a:endParaRPr lang="en-US"/>
        </a:p>
      </dgm:t>
    </dgm:pt>
    <dgm:pt modelId="{4C693614-C112-4A4A-92F0-B0401A78D7AC}">
      <dgm:prSet phldrT="[Text]"/>
      <dgm:spPr/>
      <dgm:t>
        <a:bodyPr/>
        <a:lstStyle/>
        <a:p>
          <a:r>
            <a:rPr lang="en-US" dirty="0"/>
            <a:t>Step 8 (Optional)</a:t>
          </a:r>
        </a:p>
      </dgm:t>
    </dgm:pt>
    <dgm:pt modelId="{84E47511-D157-4707-BCF6-DD6510906A47}" type="parTrans" cxnId="{457BF619-0DDC-47C2-9EF0-F1A96F55B7AC}">
      <dgm:prSet/>
      <dgm:spPr/>
      <dgm:t>
        <a:bodyPr/>
        <a:lstStyle/>
        <a:p>
          <a:endParaRPr lang="en-US"/>
        </a:p>
      </dgm:t>
    </dgm:pt>
    <dgm:pt modelId="{1958D5FA-A108-47EE-B795-253D3D6C4F75}" type="sibTrans" cxnId="{457BF619-0DDC-47C2-9EF0-F1A96F55B7AC}">
      <dgm:prSet/>
      <dgm:spPr/>
      <dgm:t>
        <a:bodyPr/>
        <a:lstStyle/>
        <a:p>
          <a:endParaRPr lang="en-US"/>
        </a:p>
      </dgm:t>
    </dgm:pt>
    <dgm:pt modelId="{54D48D0D-9F34-47CE-8E25-6197F16439B4}">
      <dgm:prSet phldrT="[Text]"/>
      <dgm:spPr/>
      <dgm:t>
        <a:bodyPr/>
        <a:lstStyle/>
        <a:p>
          <a:r>
            <a:rPr lang="en-US" dirty="0"/>
            <a:t>Optional – you may submit additional documents if necessary – such as copyright, certs, patent, testimony, etc.</a:t>
          </a:r>
        </a:p>
      </dgm:t>
    </dgm:pt>
    <dgm:pt modelId="{6A2B0F57-C6D4-4939-8456-614B35B27F49}" type="parTrans" cxnId="{2EDED4A3-B55B-4E33-B36D-4E294F86F830}">
      <dgm:prSet/>
      <dgm:spPr/>
      <dgm:t>
        <a:bodyPr/>
        <a:lstStyle/>
        <a:p>
          <a:endParaRPr lang="en-US"/>
        </a:p>
      </dgm:t>
    </dgm:pt>
    <dgm:pt modelId="{00F42A62-2B56-4BB0-AF56-15B47D645916}" type="sibTrans" cxnId="{2EDED4A3-B55B-4E33-B36D-4E294F86F830}">
      <dgm:prSet/>
      <dgm:spPr/>
      <dgm:t>
        <a:bodyPr/>
        <a:lstStyle/>
        <a:p>
          <a:endParaRPr lang="en-US"/>
        </a:p>
      </dgm:t>
    </dgm:pt>
    <dgm:pt modelId="{02B690E6-073C-494F-9F9A-1CA9D2E87B83}">
      <dgm:prSet phldrT="[Text]"/>
      <dgm:spPr/>
      <dgm:t>
        <a:bodyPr/>
        <a:lstStyle/>
        <a:p>
          <a:r>
            <a:rPr lang="en-US" dirty="0"/>
            <a:t>Submit</a:t>
          </a:r>
        </a:p>
      </dgm:t>
    </dgm:pt>
    <dgm:pt modelId="{3DD25D9D-0B18-4BDB-8841-FC33F552DB58}" type="parTrans" cxnId="{14136F87-FC3F-4039-B220-152CFCC7F2BA}">
      <dgm:prSet/>
      <dgm:spPr/>
      <dgm:t>
        <a:bodyPr/>
        <a:lstStyle/>
        <a:p>
          <a:endParaRPr lang="en-US"/>
        </a:p>
      </dgm:t>
    </dgm:pt>
    <dgm:pt modelId="{F0D2F979-9988-4637-9F0E-291A7A33AD8A}" type="sibTrans" cxnId="{14136F87-FC3F-4039-B220-152CFCC7F2BA}">
      <dgm:prSet/>
      <dgm:spPr/>
      <dgm:t>
        <a:bodyPr/>
        <a:lstStyle/>
        <a:p>
          <a:endParaRPr lang="en-US"/>
        </a:p>
      </dgm:t>
    </dgm:pt>
    <dgm:pt modelId="{7E2B9124-32AA-47A6-B751-A3B3ECF92F01}">
      <dgm:prSet phldrT="[Text]"/>
      <dgm:spPr/>
      <dgm:t>
        <a:bodyPr/>
        <a:lstStyle/>
        <a:p>
          <a:r>
            <a:rPr lang="en-US" dirty="0"/>
            <a:t>Upload to Google Drive and set permission to ‘Anyone can View’</a:t>
          </a:r>
        </a:p>
      </dgm:t>
    </dgm:pt>
    <dgm:pt modelId="{9458838B-1AE2-406F-A908-9BB4AA6C4BF2}" type="parTrans" cxnId="{07788BCA-6F21-4C37-B56C-3CC040E35BA3}">
      <dgm:prSet/>
      <dgm:spPr/>
      <dgm:t>
        <a:bodyPr/>
        <a:lstStyle/>
        <a:p>
          <a:endParaRPr lang="en-US"/>
        </a:p>
      </dgm:t>
    </dgm:pt>
    <dgm:pt modelId="{C2D64803-75F6-4B1D-9D0D-ABA65033615C}" type="sibTrans" cxnId="{07788BCA-6F21-4C37-B56C-3CC040E35BA3}">
      <dgm:prSet/>
      <dgm:spPr/>
      <dgm:t>
        <a:bodyPr/>
        <a:lstStyle/>
        <a:p>
          <a:endParaRPr lang="en-US"/>
        </a:p>
      </dgm:t>
    </dgm:pt>
    <dgm:pt modelId="{ABC4C3F6-4C34-4491-92C8-61528CE21A8A}">
      <dgm:prSet phldrT="[Text]"/>
      <dgm:spPr/>
      <dgm:t>
        <a:bodyPr/>
        <a:lstStyle/>
        <a:p>
          <a:r>
            <a:rPr lang="en-US" dirty="0"/>
            <a:t>Maximum duration is 6 minutes 30 seconds.</a:t>
          </a:r>
        </a:p>
      </dgm:t>
    </dgm:pt>
    <dgm:pt modelId="{03EA2CC9-81AB-4870-AAC3-09BAD1AFE97B}" type="parTrans" cxnId="{5B3D3E47-B5EA-4D2D-A5DF-F0242C2F2B99}">
      <dgm:prSet/>
      <dgm:spPr/>
      <dgm:t>
        <a:bodyPr/>
        <a:lstStyle/>
        <a:p>
          <a:endParaRPr lang="en-US"/>
        </a:p>
      </dgm:t>
    </dgm:pt>
    <dgm:pt modelId="{E2D6F34C-6FB5-4F95-B8D3-E6E67CD4F0D5}" type="sibTrans" cxnId="{5B3D3E47-B5EA-4D2D-A5DF-F0242C2F2B99}">
      <dgm:prSet/>
      <dgm:spPr/>
      <dgm:t>
        <a:bodyPr/>
        <a:lstStyle/>
        <a:p>
          <a:endParaRPr lang="en-US"/>
        </a:p>
      </dgm:t>
    </dgm:pt>
    <dgm:pt modelId="{633F7BD7-15B0-49A8-88FF-0AAD63C20171}">
      <dgm:prSet phldrT="[Text]"/>
      <dgm:spPr/>
      <dgm:t>
        <a:bodyPr/>
        <a:lstStyle/>
        <a:p>
          <a:r>
            <a:rPr lang="en-US" dirty="0"/>
            <a:t>Set permission to either Public or unlisted.</a:t>
          </a:r>
        </a:p>
      </dgm:t>
    </dgm:pt>
    <dgm:pt modelId="{AF524700-4B1D-48B6-A66A-B1D3CA16E2E3}" type="parTrans" cxnId="{BB80162C-60F3-47FA-BDCB-D41E0C0805DE}">
      <dgm:prSet/>
      <dgm:spPr/>
      <dgm:t>
        <a:bodyPr/>
        <a:lstStyle/>
        <a:p>
          <a:endParaRPr lang="en-US"/>
        </a:p>
      </dgm:t>
    </dgm:pt>
    <dgm:pt modelId="{A5F81FD2-C29E-4908-BADE-CCCE370F78CD}" type="sibTrans" cxnId="{BB80162C-60F3-47FA-BDCB-D41E0C0805DE}">
      <dgm:prSet/>
      <dgm:spPr/>
      <dgm:t>
        <a:bodyPr/>
        <a:lstStyle/>
        <a:p>
          <a:endParaRPr lang="en-US"/>
        </a:p>
      </dgm:t>
    </dgm:pt>
    <dgm:pt modelId="{5E6F551D-21BF-4F85-89BE-E36FB32970DA}" type="pres">
      <dgm:prSet presAssocID="{1DD4E60C-C3C0-40B1-8548-21F493749E2A}" presName="rootnode" presStyleCnt="0">
        <dgm:presLayoutVars>
          <dgm:chMax/>
          <dgm:chPref/>
          <dgm:dir/>
          <dgm:animLvl val="lvl"/>
        </dgm:presLayoutVars>
      </dgm:prSet>
      <dgm:spPr/>
    </dgm:pt>
    <dgm:pt modelId="{F792FBB5-DCB7-4414-B66B-DA94BB1B8131}" type="pres">
      <dgm:prSet presAssocID="{FDE8F11B-9AE5-4FEC-B0C3-328FAA8C06EB}" presName="composite" presStyleCnt="0"/>
      <dgm:spPr/>
    </dgm:pt>
    <dgm:pt modelId="{047E39B3-9594-4BB5-B397-0C5054F8C0FC}" type="pres">
      <dgm:prSet presAssocID="{FDE8F11B-9AE5-4FEC-B0C3-328FAA8C06EB}" presName="bentUpArrow1" presStyleLbl="alignImgPlace1" presStyleIdx="0" presStyleCnt="3"/>
      <dgm:spPr/>
    </dgm:pt>
    <dgm:pt modelId="{B3AC4763-DDF3-4708-BA4F-DE897FAEB10D}" type="pres">
      <dgm:prSet presAssocID="{FDE8F11B-9AE5-4FEC-B0C3-328FAA8C06EB}" presName="ParentText" presStyleLbl="node1" presStyleIdx="0" presStyleCnt="4">
        <dgm:presLayoutVars>
          <dgm:chMax val="1"/>
          <dgm:chPref val="1"/>
          <dgm:bulletEnabled val="1"/>
        </dgm:presLayoutVars>
      </dgm:prSet>
      <dgm:spPr/>
    </dgm:pt>
    <dgm:pt modelId="{76E012CB-C15C-4A3C-BB67-4605F1273ED3}" type="pres">
      <dgm:prSet presAssocID="{FDE8F11B-9AE5-4FEC-B0C3-328FAA8C06EB}" presName="ChildText" presStyleLbl="revTx" presStyleIdx="0" presStyleCnt="4">
        <dgm:presLayoutVars>
          <dgm:chMax val="0"/>
          <dgm:chPref val="0"/>
          <dgm:bulletEnabled val="1"/>
        </dgm:presLayoutVars>
      </dgm:prSet>
      <dgm:spPr/>
    </dgm:pt>
    <dgm:pt modelId="{AE0DF25F-A82C-4BE2-AE92-FA313F4B7CBD}" type="pres">
      <dgm:prSet presAssocID="{697C8DED-4EE1-4274-B349-363CA20B1502}" presName="sibTrans" presStyleCnt="0"/>
      <dgm:spPr/>
    </dgm:pt>
    <dgm:pt modelId="{A6511BD7-C172-4ADE-BBA3-44C05B811C6F}" type="pres">
      <dgm:prSet presAssocID="{F240FAC5-DC50-41BF-B433-97FEA42F3EE8}" presName="composite" presStyleCnt="0"/>
      <dgm:spPr/>
    </dgm:pt>
    <dgm:pt modelId="{6EE07EF9-2ED4-4913-839D-978CB62450A4}" type="pres">
      <dgm:prSet presAssocID="{F240FAC5-DC50-41BF-B433-97FEA42F3EE8}" presName="bentUpArrow1" presStyleLbl="alignImgPlace1" presStyleIdx="1" presStyleCnt="3"/>
      <dgm:spPr/>
    </dgm:pt>
    <dgm:pt modelId="{422AB1DF-2D60-4F79-8E0B-96873E29E0BD}" type="pres">
      <dgm:prSet presAssocID="{F240FAC5-DC50-41BF-B433-97FEA42F3EE8}" presName="ParentText" presStyleLbl="node1" presStyleIdx="1" presStyleCnt="4">
        <dgm:presLayoutVars>
          <dgm:chMax val="1"/>
          <dgm:chPref val="1"/>
          <dgm:bulletEnabled val="1"/>
        </dgm:presLayoutVars>
      </dgm:prSet>
      <dgm:spPr/>
    </dgm:pt>
    <dgm:pt modelId="{4D11E776-5508-4592-9908-71A72BDB5217}" type="pres">
      <dgm:prSet presAssocID="{F240FAC5-DC50-41BF-B433-97FEA42F3EE8}" presName="ChildText" presStyleLbl="revTx" presStyleIdx="1" presStyleCnt="4">
        <dgm:presLayoutVars>
          <dgm:chMax val="0"/>
          <dgm:chPref val="0"/>
          <dgm:bulletEnabled val="1"/>
        </dgm:presLayoutVars>
      </dgm:prSet>
      <dgm:spPr/>
    </dgm:pt>
    <dgm:pt modelId="{19837180-2F6D-4EA6-818C-3D2E018AB57E}" type="pres">
      <dgm:prSet presAssocID="{2A3299EB-C948-4CBA-9FE8-0D1F7D69ED9A}" presName="sibTrans" presStyleCnt="0"/>
      <dgm:spPr/>
    </dgm:pt>
    <dgm:pt modelId="{FD7CF73D-94C9-4C77-AD8D-C7743DE55FFA}" type="pres">
      <dgm:prSet presAssocID="{8B86E0F6-038F-4A07-969E-DCA7817643A0}" presName="composite" presStyleCnt="0"/>
      <dgm:spPr/>
    </dgm:pt>
    <dgm:pt modelId="{69EF7E97-D27D-4350-B496-8AF2D296663E}" type="pres">
      <dgm:prSet presAssocID="{8B86E0F6-038F-4A07-969E-DCA7817643A0}" presName="bentUpArrow1" presStyleLbl="alignImgPlace1" presStyleIdx="2" presStyleCnt="3"/>
      <dgm:spPr/>
    </dgm:pt>
    <dgm:pt modelId="{DABEE993-A24F-403C-9204-313A6BBA3B4A}" type="pres">
      <dgm:prSet presAssocID="{8B86E0F6-038F-4A07-969E-DCA7817643A0}" presName="ParentText" presStyleLbl="node1" presStyleIdx="2" presStyleCnt="4">
        <dgm:presLayoutVars>
          <dgm:chMax val="1"/>
          <dgm:chPref val="1"/>
          <dgm:bulletEnabled val="1"/>
        </dgm:presLayoutVars>
      </dgm:prSet>
      <dgm:spPr/>
    </dgm:pt>
    <dgm:pt modelId="{35C68E02-9A6C-49F9-8E7B-3F6DE5122F5B}" type="pres">
      <dgm:prSet presAssocID="{8B86E0F6-038F-4A07-969E-DCA7817643A0}" presName="ChildText" presStyleLbl="revTx" presStyleIdx="2" presStyleCnt="4">
        <dgm:presLayoutVars>
          <dgm:chMax val="0"/>
          <dgm:chPref val="0"/>
          <dgm:bulletEnabled val="1"/>
        </dgm:presLayoutVars>
      </dgm:prSet>
      <dgm:spPr/>
    </dgm:pt>
    <dgm:pt modelId="{DA27F176-EDA1-45F7-A211-757F26983B82}" type="pres">
      <dgm:prSet presAssocID="{04CE0AD9-4BE9-4B3E-B3EB-1977D8E023C7}" presName="sibTrans" presStyleCnt="0"/>
      <dgm:spPr/>
    </dgm:pt>
    <dgm:pt modelId="{1F6AA3CA-179B-4A4E-A503-C603EEFEAF83}" type="pres">
      <dgm:prSet presAssocID="{4C693614-C112-4A4A-92F0-B0401A78D7AC}" presName="composite" presStyleCnt="0"/>
      <dgm:spPr/>
    </dgm:pt>
    <dgm:pt modelId="{A709119D-2F53-4437-BD83-231F14802D11}" type="pres">
      <dgm:prSet presAssocID="{4C693614-C112-4A4A-92F0-B0401A78D7AC}" presName="ParentText" presStyleLbl="node1" presStyleIdx="3" presStyleCnt="4">
        <dgm:presLayoutVars>
          <dgm:chMax val="1"/>
          <dgm:chPref val="1"/>
          <dgm:bulletEnabled val="1"/>
        </dgm:presLayoutVars>
      </dgm:prSet>
      <dgm:spPr/>
    </dgm:pt>
    <dgm:pt modelId="{3418B54E-0508-40BE-81F9-B6E43A97E542}" type="pres">
      <dgm:prSet presAssocID="{4C693614-C112-4A4A-92F0-B0401A78D7AC}" presName="FinalChildText" presStyleLbl="revTx" presStyleIdx="3" presStyleCnt="4">
        <dgm:presLayoutVars>
          <dgm:chMax val="0"/>
          <dgm:chPref val="0"/>
          <dgm:bulletEnabled val="1"/>
        </dgm:presLayoutVars>
      </dgm:prSet>
      <dgm:spPr/>
    </dgm:pt>
  </dgm:ptLst>
  <dgm:cxnLst>
    <dgm:cxn modelId="{FA449712-D023-4B02-B205-25930E53FC62}" type="presOf" srcId="{F240FAC5-DC50-41BF-B433-97FEA42F3EE8}" destId="{422AB1DF-2D60-4F79-8E0B-96873E29E0BD}" srcOrd="0" destOrd="0" presId="urn:microsoft.com/office/officeart/2005/8/layout/StepDownProcess"/>
    <dgm:cxn modelId="{E5E52316-BF08-4013-A857-5940FBB60EFA}" type="presOf" srcId="{FDE8F11B-9AE5-4FEC-B0C3-328FAA8C06EB}" destId="{B3AC4763-DDF3-4708-BA4F-DE897FAEB10D}" srcOrd="0" destOrd="0" presId="urn:microsoft.com/office/officeart/2005/8/layout/StepDownProcess"/>
    <dgm:cxn modelId="{457BF619-0DDC-47C2-9EF0-F1A96F55B7AC}" srcId="{1DD4E60C-C3C0-40B1-8548-21F493749E2A}" destId="{4C693614-C112-4A4A-92F0-B0401A78D7AC}" srcOrd="3" destOrd="0" parTransId="{84E47511-D157-4707-BCF6-DD6510906A47}" sibTransId="{1958D5FA-A108-47EE-B795-253D3D6C4F75}"/>
    <dgm:cxn modelId="{9C466D2A-9FC8-4E97-9802-AF5F5D6880F7}" type="presOf" srcId="{54D48D0D-9F34-47CE-8E25-6197F16439B4}" destId="{3418B54E-0508-40BE-81F9-B6E43A97E542}" srcOrd="0" destOrd="0" presId="urn:microsoft.com/office/officeart/2005/8/layout/StepDownProcess"/>
    <dgm:cxn modelId="{BB80162C-60F3-47FA-BDCB-D41E0C0805DE}" srcId="{F240FAC5-DC50-41BF-B433-97FEA42F3EE8}" destId="{633F7BD7-15B0-49A8-88FF-0AAD63C20171}" srcOrd="1" destOrd="0" parTransId="{AF524700-4B1D-48B6-A66A-B1D3CA16E2E3}" sibTransId="{A5F81FD2-C29E-4908-BADE-CCCE370F78CD}"/>
    <dgm:cxn modelId="{7E77EA5E-84D7-479E-BDC7-DE899E0E8614}" type="presOf" srcId="{ABC4C3F6-4C34-4491-92C8-61528CE21A8A}" destId="{76E012CB-C15C-4A3C-BB67-4605F1273ED3}" srcOrd="0" destOrd="1" presId="urn:microsoft.com/office/officeart/2005/8/layout/StepDownProcess"/>
    <dgm:cxn modelId="{04CB2B41-D7FF-4CDA-B87E-D07CDD82D833}" srcId="{F240FAC5-DC50-41BF-B433-97FEA42F3EE8}" destId="{F709B9BF-264F-4CA8-81F9-AC99CFBF09C4}" srcOrd="0" destOrd="0" parTransId="{7D2607AA-4FB2-4D44-822C-4399BE2C87AF}" sibTransId="{9C7667A3-6158-4882-AA20-CC43EF43D741}"/>
    <dgm:cxn modelId="{2533F443-2207-45A3-9E9C-FF01FDBDD522}" srcId="{FDE8F11B-9AE5-4FEC-B0C3-328FAA8C06EB}" destId="{C4D88E5E-0DB3-4722-B0EB-5EDDA84E4651}" srcOrd="0" destOrd="0" parTransId="{26E866D4-84ED-4A3B-9947-540366301963}" sibTransId="{F968FF7D-4354-4E64-87F9-884EEE21EC5C}"/>
    <dgm:cxn modelId="{3AB63567-531F-4CE6-96B8-396BE6622819}" type="presOf" srcId="{C4D88E5E-0DB3-4722-B0EB-5EDDA84E4651}" destId="{76E012CB-C15C-4A3C-BB67-4605F1273ED3}" srcOrd="0" destOrd="0" presId="urn:microsoft.com/office/officeart/2005/8/layout/StepDownProcess"/>
    <dgm:cxn modelId="{5B3D3E47-B5EA-4D2D-A5DF-F0242C2F2B99}" srcId="{FDE8F11B-9AE5-4FEC-B0C3-328FAA8C06EB}" destId="{ABC4C3F6-4C34-4491-92C8-61528CE21A8A}" srcOrd="1" destOrd="0" parTransId="{03EA2CC9-81AB-4870-AAC3-09BAD1AFE97B}" sibTransId="{E2D6F34C-6FB5-4F95-B8D3-E6E67CD4F0D5}"/>
    <dgm:cxn modelId="{F4C4934B-C464-42B9-831F-53154D8E426C}" type="presOf" srcId="{4C693614-C112-4A4A-92F0-B0401A78D7AC}" destId="{A709119D-2F53-4437-BD83-231F14802D11}" srcOrd="0" destOrd="0" presId="urn:microsoft.com/office/officeart/2005/8/layout/StepDownProcess"/>
    <dgm:cxn modelId="{52E46977-B607-430D-8302-9F1D92C5B10C}" srcId="{1DD4E60C-C3C0-40B1-8548-21F493749E2A}" destId="{F240FAC5-DC50-41BF-B433-97FEA42F3EE8}" srcOrd="1" destOrd="0" parTransId="{F6BEDDFF-E08B-4F2D-8DD5-C7B1D23D3E64}" sibTransId="{2A3299EB-C948-4CBA-9FE8-0D1F7D69ED9A}"/>
    <dgm:cxn modelId="{DB6F5D7B-0478-434A-B9C1-280C705560B1}" type="presOf" srcId="{02B690E6-073C-494F-9F9A-1CA9D2E87B83}" destId="{35C68E02-9A6C-49F9-8E7B-3F6DE5122F5B}" srcOrd="0" destOrd="1" presId="urn:microsoft.com/office/officeart/2005/8/layout/StepDownProcess"/>
    <dgm:cxn modelId="{1F76EE7B-52B6-42C5-9441-B7D44D2BB98D}" type="presOf" srcId="{8B86E0F6-038F-4A07-969E-DCA7817643A0}" destId="{DABEE993-A24F-403C-9204-313A6BBA3B4A}" srcOrd="0" destOrd="0" presId="urn:microsoft.com/office/officeart/2005/8/layout/StepDownProcess"/>
    <dgm:cxn modelId="{147CF27D-4C90-4949-AE30-5D889AA53BC3}" type="presOf" srcId="{633F7BD7-15B0-49A8-88FF-0AAD63C20171}" destId="{4D11E776-5508-4592-9908-71A72BDB5217}" srcOrd="0" destOrd="1" presId="urn:microsoft.com/office/officeart/2005/8/layout/StepDownProcess"/>
    <dgm:cxn modelId="{14136F87-FC3F-4039-B220-152CFCC7F2BA}" srcId="{8B86E0F6-038F-4A07-969E-DCA7817643A0}" destId="{02B690E6-073C-494F-9F9A-1CA9D2E87B83}" srcOrd="1" destOrd="0" parTransId="{3DD25D9D-0B18-4BDB-8841-FC33F552DB58}" sibTransId="{F0D2F979-9988-4637-9F0E-291A7A33AD8A}"/>
    <dgm:cxn modelId="{08BA268A-80BE-48C7-9245-2F6DEF7EE947}" type="presOf" srcId="{1DD4E60C-C3C0-40B1-8548-21F493749E2A}" destId="{5E6F551D-21BF-4F85-89BE-E36FB32970DA}" srcOrd="0" destOrd="0" presId="urn:microsoft.com/office/officeart/2005/8/layout/StepDownProcess"/>
    <dgm:cxn modelId="{AE134595-2236-40AA-A627-57DEA6F9DEAF}" srcId="{1DD4E60C-C3C0-40B1-8548-21F493749E2A}" destId="{FDE8F11B-9AE5-4FEC-B0C3-328FAA8C06EB}" srcOrd="0" destOrd="0" parTransId="{504C6A24-A2AC-457F-AEB8-E44523E0DBA6}" sibTransId="{697C8DED-4EE1-4274-B349-363CA20B1502}"/>
    <dgm:cxn modelId="{2EDED4A3-B55B-4E33-B36D-4E294F86F830}" srcId="{4C693614-C112-4A4A-92F0-B0401A78D7AC}" destId="{54D48D0D-9F34-47CE-8E25-6197F16439B4}" srcOrd="0" destOrd="0" parTransId="{6A2B0F57-C6D4-4939-8456-614B35B27F49}" sibTransId="{00F42A62-2B56-4BB0-AF56-15B47D645916}"/>
    <dgm:cxn modelId="{682D58B3-DE49-4570-A43D-875711699EE0}" srcId="{1DD4E60C-C3C0-40B1-8548-21F493749E2A}" destId="{8B86E0F6-038F-4A07-969E-DCA7817643A0}" srcOrd="2" destOrd="0" parTransId="{56A4C535-85AC-4B95-A2FF-347659C555AC}" sibTransId="{04CE0AD9-4BE9-4B3E-B3EB-1977D8E023C7}"/>
    <dgm:cxn modelId="{2FB629C0-5249-4D59-A685-D615C634FDD7}" type="presOf" srcId="{7E2B9124-32AA-47A6-B751-A3B3ECF92F01}" destId="{3418B54E-0508-40BE-81F9-B6E43A97E542}" srcOrd="0" destOrd="1" presId="urn:microsoft.com/office/officeart/2005/8/layout/StepDownProcess"/>
    <dgm:cxn modelId="{07788BCA-6F21-4C37-B56C-3CC040E35BA3}" srcId="{4C693614-C112-4A4A-92F0-B0401A78D7AC}" destId="{7E2B9124-32AA-47A6-B751-A3B3ECF92F01}" srcOrd="1" destOrd="0" parTransId="{9458838B-1AE2-406F-A908-9BB4AA6C4BF2}" sibTransId="{C2D64803-75F6-4B1D-9D0D-ABA65033615C}"/>
    <dgm:cxn modelId="{7D9498CE-1B66-4771-9A1A-799F16EDBC7D}" srcId="{8B86E0F6-038F-4A07-969E-DCA7817643A0}" destId="{848FB6DE-FF02-4EEB-B293-66D0D77999D0}" srcOrd="0" destOrd="0" parTransId="{DEE7452B-D2BB-4E30-BC6C-912660E7BE3E}" sibTransId="{E36F2D98-5FCB-4660-8BF7-FBF152BDE38E}"/>
    <dgm:cxn modelId="{69EF1FD1-8256-41B0-B3DF-CEF1EDEF4F6E}" type="presOf" srcId="{F709B9BF-264F-4CA8-81F9-AC99CFBF09C4}" destId="{4D11E776-5508-4592-9908-71A72BDB5217}" srcOrd="0" destOrd="0" presId="urn:microsoft.com/office/officeart/2005/8/layout/StepDownProcess"/>
    <dgm:cxn modelId="{30C029EE-DD4A-41A8-B07E-AD0AA38A2A1D}" type="presOf" srcId="{848FB6DE-FF02-4EEB-B293-66D0D77999D0}" destId="{35C68E02-9A6C-49F9-8E7B-3F6DE5122F5B}" srcOrd="0" destOrd="0" presId="urn:microsoft.com/office/officeart/2005/8/layout/StepDownProcess"/>
    <dgm:cxn modelId="{3070D2EC-C1D7-4B32-ACF0-F361C5BCFD23}" type="presParOf" srcId="{5E6F551D-21BF-4F85-89BE-E36FB32970DA}" destId="{F792FBB5-DCB7-4414-B66B-DA94BB1B8131}" srcOrd="0" destOrd="0" presId="urn:microsoft.com/office/officeart/2005/8/layout/StepDownProcess"/>
    <dgm:cxn modelId="{FB1DE9B4-110C-4A22-8A9F-6ACF7FD2D048}" type="presParOf" srcId="{F792FBB5-DCB7-4414-B66B-DA94BB1B8131}" destId="{047E39B3-9594-4BB5-B397-0C5054F8C0FC}" srcOrd="0" destOrd="0" presId="urn:microsoft.com/office/officeart/2005/8/layout/StepDownProcess"/>
    <dgm:cxn modelId="{51749E66-9DD5-4AA1-8ADE-390F99B4A4F8}" type="presParOf" srcId="{F792FBB5-DCB7-4414-B66B-DA94BB1B8131}" destId="{B3AC4763-DDF3-4708-BA4F-DE897FAEB10D}" srcOrd="1" destOrd="0" presId="urn:microsoft.com/office/officeart/2005/8/layout/StepDownProcess"/>
    <dgm:cxn modelId="{D0B502BF-DC5F-4EB9-9423-B31978265F1C}" type="presParOf" srcId="{F792FBB5-DCB7-4414-B66B-DA94BB1B8131}" destId="{76E012CB-C15C-4A3C-BB67-4605F1273ED3}" srcOrd="2" destOrd="0" presId="urn:microsoft.com/office/officeart/2005/8/layout/StepDownProcess"/>
    <dgm:cxn modelId="{FB65C414-572B-47E5-82DD-1BC2BF511E8A}" type="presParOf" srcId="{5E6F551D-21BF-4F85-89BE-E36FB32970DA}" destId="{AE0DF25F-A82C-4BE2-AE92-FA313F4B7CBD}" srcOrd="1" destOrd="0" presId="urn:microsoft.com/office/officeart/2005/8/layout/StepDownProcess"/>
    <dgm:cxn modelId="{A49FF25B-4539-416F-AFC5-24B8C880CF38}" type="presParOf" srcId="{5E6F551D-21BF-4F85-89BE-E36FB32970DA}" destId="{A6511BD7-C172-4ADE-BBA3-44C05B811C6F}" srcOrd="2" destOrd="0" presId="urn:microsoft.com/office/officeart/2005/8/layout/StepDownProcess"/>
    <dgm:cxn modelId="{1DBDFECD-9619-4D44-8720-6E2284A9BCD5}" type="presParOf" srcId="{A6511BD7-C172-4ADE-BBA3-44C05B811C6F}" destId="{6EE07EF9-2ED4-4913-839D-978CB62450A4}" srcOrd="0" destOrd="0" presId="urn:microsoft.com/office/officeart/2005/8/layout/StepDownProcess"/>
    <dgm:cxn modelId="{45BE6505-0322-48FE-9F19-E3A9BA28E2B1}" type="presParOf" srcId="{A6511BD7-C172-4ADE-BBA3-44C05B811C6F}" destId="{422AB1DF-2D60-4F79-8E0B-96873E29E0BD}" srcOrd="1" destOrd="0" presId="urn:microsoft.com/office/officeart/2005/8/layout/StepDownProcess"/>
    <dgm:cxn modelId="{FE2287F8-0740-442B-B4D7-22A39A0A59F9}" type="presParOf" srcId="{A6511BD7-C172-4ADE-BBA3-44C05B811C6F}" destId="{4D11E776-5508-4592-9908-71A72BDB5217}" srcOrd="2" destOrd="0" presId="urn:microsoft.com/office/officeart/2005/8/layout/StepDownProcess"/>
    <dgm:cxn modelId="{6C1F1374-0F06-4160-BEAC-42BB9A266DD9}" type="presParOf" srcId="{5E6F551D-21BF-4F85-89BE-E36FB32970DA}" destId="{19837180-2F6D-4EA6-818C-3D2E018AB57E}" srcOrd="3" destOrd="0" presId="urn:microsoft.com/office/officeart/2005/8/layout/StepDownProcess"/>
    <dgm:cxn modelId="{BBEACA9D-9907-40DC-A3AB-3EB2E053E8F6}" type="presParOf" srcId="{5E6F551D-21BF-4F85-89BE-E36FB32970DA}" destId="{FD7CF73D-94C9-4C77-AD8D-C7743DE55FFA}" srcOrd="4" destOrd="0" presId="urn:microsoft.com/office/officeart/2005/8/layout/StepDownProcess"/>
    <dgm:cxn modelId="{291A0813-E0D5-45A5-9209-B04329149B73}" type="presParOf" srcId="{FD7CF73D-94C9-4C77-AD8D-C7743DE55FFA}" destId="{69EF7E97-D27D-4350-B496-8AF2D296663E}" srcOrd="0" destOrd="0" presId="urn:microsoft.com/office/officeart/2005/8/layout/StepDownProcess"/>
    <dgm:cxn modelId="{311AA84D-F5E3-40FB-B52D-98E72C35849C}" type="presParOf" srcId="{FD7CF73D-94C9-4C77-AD8D-C7743DE55FFA}" destId="{DABEE993-A24F-403C-9204-313A6BBA3B4A}" srcOrd="1" destOrd="0" presId="urn:microsoft.com/office/officeart/2005/8/layout/StepDownProcess"/>
    <dgm:cxn modelId="{D4EA1E40-CB53-4E49-AB35-4E5597669AE6}" type="presParOf" srcId="{FD7CF73D-94C9-4C77-AD8D-C7743DE55FFA}" destId="{35C68E02-9A6C-49F9-8E7B-3F6DE5122F5B}" srcOrd="2" destOrd="0" presId="urn:microsoft.com/office/officeart/2005/8/layout/StepDownProcess"/>
    <dgm:cxn modelId="{4708898E-8B6B-41B0-9C5B-F7DC518FD202}" type="presParOf" srcId="{5E6F551D-21BF-4F85-89BE-E36FB32970DA}" destId="{DA27F176-EDA1-45F7-A211-757F26983B82}" srcOrd="5" destOrd="0" presId="urn:microsoft.com/office/officeart/2005/8/layout/StepDownProcess"/>
    <dgm:cxn modelId="{016552F1-64EA-4355-8AFC-B20A980BD851}" type="presParOf" srcId="{5E6F551D-21BF-4F85-89BE-E36FB32970DA}" destId="{1F6AA3CA-179B-4A4E-A503-C603EEFEAF83}" srcOrd="6" destOrd="0" presId="urn:microsoft.com/office/officeart/2005/8/layout/StepDownProcess"/>
    <dgm:cxn modelId="{B081DB5B-CCFC-4930-B392-923D4EBCF807}" type="presParOf" srcId="{1F6AA3CA-179B-4A4E-A503-C603EEFEAF83}" destId="{A709119D-2F53-4437-BD83-231F14802D11}" srcOrd="0" destOrd="0" presId="urn:microsoft.com/office/officeart/2005/8/layout/StepDownProcess"/>
    <dgm:cxn modelId="{939E0A76-504E-46A9-9274-FF70FBFA1E05}" type="presParOf" srcId="{1F6AA3CA-179B-4A4E-A503-C603EEFEAF83}" destId="{3418B54E-0508-40BE-81F9-B6E43A97E54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66918-E921-4F9B-98B0-5F216E1E9CB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840BF723-4D75-489B-9C77-FA986F42B1F0}">
      <dgm:prSet phldrT="[Text]"/>
      <dgm:spPr/>
      <dgm:t>
        <a:bodyPr/>
        <a:lstStyle/>
        <a:p>
          <a:r>
            <a:rPr lang="en-US" b="0" i="0" dirty="0"/>
            <a:t>Innovation and Creativity:</a:t>
          </a:r>
          <a:endParaRPr lang="en-US" dirty="0"/>
        </a:p>
      </dgm:t>
    </dgm:pt>
    <dgm:pt modelId="{89AE22C2-AB82-487F-8DF3-722FCA6879F5}" type="parTrans" cxnId="{7E3DDFAA-1D20-498A-9E21-61EBE9EED021}">
      <dgm:prSet/>
      <dgm:spPr/>
      <dgm:t>
        <a:bodyPr/>
        <a:lstStyle/>
        <a:p>
          <a:endParaRPr lang="en-US"/>
        </a:p>
      </dgm:t>
    </dgm:pt>
    <dgm:pt modelId="{D405A0F1-F5B3-48C1-A9F7-A483FC73FB56}" type="sibTrans" cxnId="{7E3DDFAA-1D20-498A-9E21-61EBE9EED021}">
      <dgm:prSet/>
      <dgm:spPr/>
      <dgm:t>
        <a:bodyPr/>
        <a:lstStyle/>
        <a:p>
          <a:endParaRPr lang="en-US"/>
        </a:p>
      </dgm:t>
    </dgm:pt>
    <dgm:pt modelId="{B9029A93-4614-4E8A-B797-D403F8AF5866}">
      <dgm:prSet phldrT="[Text]"/>
      <dgm:spPr/>
      <dgm:t>
        <a:bodyPr/>
        <a:lstStyle/>
        <a:p>
          <a:r>
            <a:rPr lang="en-US" b="0" i="0" dirty="0"/>
            <a:t>Significance and Impact:</a:t>
          </a:r>
          <a:endParaRPr lang="en-US" dirty="0"/>
        </a:p>
      </dgm:t>
    </dgm:pt>
    <dgm:pt modelId="{0A8A8116-F102-499C-9D81-0267B7412634}" type="parTrans" cxnId="{42E16971-054F-4363-94EA-48DBEFD8DB06}">
      <dgm:prSet/>
      <dgm:spPr/>
      <dgm:t>
        <a:bodyPr/>
        <a:lstStyle/>
        <a:p>
          <a:endParaRPr lang="en-US"/>
        </a:p>
      </dgm:t>
    </dgm:pt>
    <dgm:pt modelId="{F9DE6BCC-F72C-4FFD-BDFA-152A4B3913EE}" type="sibTrans" cxnId="{42E16971-054F-4363-94EA-48DBEFD8DB06}">
      <dgm:prSet/>
      <dgm:spPr/>
      <dgm:t>
        <a:bodyPr/>
        <a:lstStyle/>
        <a:p>
          <a:endParaRPr lang="en-US"/>
        </a:p>
      </dgm:t>
    </dgm:pt>
    <dgm:pt modelId="{0F0316FB-0CCD-4D01-BD6A-499371676B8E}">
      <dgm:prSet phldrT="[Text]"/>
      <dgm:spPr/>
      <dgm:t>
        <a:bodyPr/>
        <a:lstStyle/>
        <a:p>
          <a:r>
            <a:rPr lang="en-US" b="0" i="0" dirty="0"/>
            <a:t>Technical Excellence:</a:t>
          </a:r>
          <a:endParaRPr lang="en-US" dirty="0"/>
        </a:p>
      </dgm:t>
    </dgm:pt>
    <dgm:pt modelId="{57193FD3-4BC3-4EA6-904E-69F3C15BA10C}" type="parTrans" cxnId="{45A54CFA-5D0D-4C92-AB40-D28FB81C3A7D}">
      <dgm:prSet/>
      <dgm:spPr/>
      <dgm:t>
        <a:bodyPr/>
        <a:lstStyle/>
        <a:p>
          <a:endParaRPr lang="en-US"/>
        </a:p>
      </dgm:t>
    </dgm:pt>
    <dgm:pt modelId="{2411EA02-BF0A-4023-B1BD-188BA4663B09}" type="sibTrans" cxnId="{45A54CFA-5D0D-4C92-AB40-D28FB81C3A7D}">
      <dgm:prSet/>
      <dgm:spPr/>
      <dgm:t>
        <a:bodyPr/>
        <a:lstStyle/>
        <a:p>
          <a:endParaRPr lang="en-US"/>
        </a:p>
      </dgm:t>
    </dgm:pt>
    <dgm:pt modelId="{9993EA98-760B-43BD-AACA-60AF0750595E}">
      <dgm:prSet phldrT="[Text]"/>
      <dgm:spPr/>
      <dgm:t>
        <a:bodyPr/>
        <a:lstStyle/>
        <a:p>
          <a:r>
            <a:rPr lang="en-US" b="0" i="0" dirty="0"/>
            <a:t>Practical Applicability:</a:t>
          </a:r>
          <a:endParaRPr lang="en-US" dirty="0"/>
        </a:p>
      </dgm:t>
    </dgm:pt>
    <dgm:pt modelId="{C20E847A-5732-44D5-B709-B8E074AD7879}" type="parTrans" cxnId="{CB59C2C0-E3AE-46F3-A65A-69C13570CF4E}">
      <dgm:prSet/>
      <dgm:spPr/>
      <dgm:t>
        <a:bodyPr/>
        <a:lstStyle/>
        <a:p>
          <a:endParaRPr lang="en-US"/>
        </a:p>
      </dgm:t>
    </dgm:pt>
    <dgm:pt modelId="{AA42FE1A-1004-44F6-BF2E-C1FF9FC1D80D}" type="sibTrans" cxnId="{CB59C2C0-E3AE-46F3-A65A-69C13570CF4E}">
      <dgm:prSet/>
      <dgm:spPr/>
      <dgm:t>
        <a:bodyPr/>
        <a:lstStyle/>
        <a:p>
          <a:endParaRPr lang="en-US"/>
        </a:p>
      </dgm:t>
    </dgm:pt>
    <dgm:pt modelId="{9646C2CB-CA87-4DF4-963F-AF34B34D7A26}">
      <dgm:prSet phldrT="[Text]"/>
      <dgm:spPr/>
      <dgm:t>
        <a:bodyPr/>
        <a:lstStyle/>
        <a:p>
          <a:r>
            <a:rPr lang="en-US" b="0" i="0"/>
            <a:t>The award-winning invention should showcase a high level of innovation and creativity. </a:t>
          </a:r>
          <a:r>
            <a:rPr lang="en-US" b="0" i="0" dirty="0"/>
            <a:t>It should demonstrate a unique and inventive solution to a problem or a groundbreaking improvement upon existing technologies.</a:t>
          </a:r>
          <a:endParaRPr lang="en-US" dirty="0"/>
        </a:p>
      </dgm:t>
    </dgm:pt>
    <dgm:pt modelId="{BB60DAB4-FDBF-47DE-904F-E9A2ECDCA1E4}" type="parTrans" cxnId="{D3484D50-85D1-479F-8578-E1355740C774}">
      <dgm:prSet/>
      <dgm:spPr/>
      <dgm:t>
        <a:bodyPr/>
        <a:lstStyle/>
        <a:p>
          <a:endParaRPr lang="en-US"/>
        </a:p>
      </dgm:t>
    </dgm:pt>
    <dgm:pt modelId="{737A744F-A5EC-4B33-901A-057F9ED75B14}" type="sibTrans" cxnId="{D3484D50-85D1-479F-8578-E1355740C774}">
      <dgm:prSet/>
      <dgm:spPr/>
      <dgm:t>
        <a:bodyPr/>
        <a:lstStyle/>
        <a:p>
          <a:endParaRPr lang="en-US"/>
        </a:p>
      </dgm:t>
    </dgm:pt>
    <dgm:pt modelId="{88E3DE73-8041-4EDF-8E68-446FBACFD300}">
      <dgm:prSet phldrT="[Text]"/>
      <dgm:spPr/>
      <dgm:t>
        <a:bodyPr/>
        <a:lstStyle/>
        <a:p>
          <a:r>
            <a:rPr lang="en-US" b="0" i="0"/>
            <a:t>The </a:t>
          </a:r>
          <a:r>
            <a:rPr lang="en-US" b="0" i="0" dirty="0"/>
            <a:t>invention should have significant potential for impact and contribute to advancements in its respective field or industry. </a:t>
          </a:r>
          <a:r>
            <a:rPr lang="en-US" b="0" i="0"/>
            <a:t>It should address a critical need, solve a pressing problem, or offer substantial improvements over existing solutions.</a:t>
          </a:r>
          <a:endParaRPr lang="en-US" dirty="0"/>
        </a:p>
      </dgm:t>
    </dgm:pt>
    <dgm:pt modelId="{DB863511-98CD-42CE-86F9-803FE7D4A905}" type="parTrans" cxnId="{E3DE636F-DA85-476A-ADF6-C595287A828B}">
      <dgm:prSet/>
      <dgm:spPr/>
      <dgm:t>
        <a:bodyPr/>
        <a:lstStyle/>
        <a:p>
          <a:endParaRPr lang="en-US"/>
        </a:p>
      </dgm:t>
    </dgm:pt>
    <dgm:pt modelId="{1AF5BACA-C525-43DD-A6D7-AA945CD2E481}" type="sibTrans" cxnId="{E3DE636F-DA85-476A-ADF6-C595287A828B}">
      <dgm:prSet/>
      <dgm:spPr/>
      <dgm:t>
        <a:bodyPr/>
        <a:lstStyle/>
        <a:p>
          <a:endParaRPr lang="en-US"/>
        </a:p>
      </dgm:t>
    </dgm:pt>
    <dgm:pt modelId="{6C4F772A-EC2A-42B0-B303-FAA43A639197}">
      <dgm:prSet phldrT="[Text]"/>
      <dgm:spPr/>
      <dgm:t>
        <a:bodyPr/>
        <a:lstStyle/>
        <a:p>
          <a:r>
            <a:rPr lang="en-US" b="0" i="0"/>
            <a:t>The </a:t>
          </a:r>
          <a:r>
            <a:rPr lang="en-US" b="0" i="0" dirty="0"/>
            <a:t>award recipient should demonstrate technical excellence in the development and implementation of the invention. The invention should showcase a deep understanding of the underlying principles and exhibit exceptional technical skill in its design, functionality, and operation.</a:t>
          </a:r>
          <a:endParaRPr lang="en-US" dirty="0"/>
        </a:p>
      </dgm:t>
    </dgm:pt>
    <dgm:pt modelId="{510EB487-1803-47F0-BD72-B74A8B69C8DB}" type="parTrans" cxnId="{F07C5C49-89CE-4893-B434-123517056A10}">
      <dgm:prSet/>
      <dgm:spPr/>
      <dgm:t>
        <a:bodyPr/>
        <a:lstStyle/>
        <a:p>
          <a:endParaRPr lang="en-US"/>
        </a:p>
      </dgm:t>
    </dgm:pt>
    <dgm:pt modelId="{9818FB26-45E6-41A3-B7B9-A850D1CCB997}" type="sibTrans" cxnId="{F07C5C49-89CE-4893-B434-123517056A10}">
      <dgm:prSet/>
      <dgm:spPr/>
      <dgm:t>
        <a:bodyPr/>
        <a:lstStyle/>
        <a:p>
          <a:endParaRPr lang="en-US"/>
        </a:p>
      </dgm:t>
    </dgm:pt>
    <dgm:pt modelId="{3EED047F-A014-4D37-8868-4219EF385646}">
      <dgm:prSet phldrT="[Text]"/>
      <dgm:spPr/>
      <dgm:t>
        <a:bodyPr/>
        <a:lstStyle/>
        <a:p>
          <a:r>
            <a:rPr lang="en-US" b="0" i="0"/>
            <a:t>The </a:t>
          </a:r>
          <a:r>
            <a:rPr lang="en-US" b="0" i="0" dirty="0"/>
            <a:t>invention should have practical applicability and demonstrate the potential for real-world implementation. It should possess the necessary features, scalability, and adaptability to be effectively deployed in relevant contexts.</a:t>
          </a:r>
          <a:endParaRPr lang="en-US" dirty="0"/>
        </a:p>
      </dgm:t>
    </dgm:pt>
    <dgm:pt modelId="{78382D72-E224-42C0-AA4F-7E9F840EA627}" type="parTrans" cxnId="{69809BCF-7B2A-4627-9923-C8E57476008D}">
      <dgm:prSet/>
      <dgm:spPr/>
      <dgm:t>
        <a:bodyPr/>
        <a:lstStyle/>
        <a:p>
          <a:endParaRPr lang="en-US"/>
        </a:p>
      </dgm:t>
    </dgm:pt>
    <dgm:pt modelId="{0381429F-BD3A-4A23-B76A-FC30C6E779B1}" type="sibTrans" cxnId="{69809BCF-7B2A-4627-9923-C8E57476008D}">
      <dgm:prSet/>
      <dgm:spPr/>
      <dgm:t>
        <a:bodyPr/>
        <a:lstStyle/>
        <a:p>
          <a:endParaRPr lang="en-US"/>
        </a:p>
      </dgm:t>
    </dgm:pt>
    <dgm:pt modelId="{608FA106-425E-460E-AC59-536EDDCFE68A}" type="pres">
      <dgm:prSet presAssocID="{34766918-E921-4F9B-98B0-5F216E1E9CBA}" presName="diagram" presStyleCnt="0">
        <dgm:presLayoutVars>
          <dgm:dir/>
          <dgm:resizeHandles val="exact"/>
        </dgm:presLayoutVars>
      </dgm:prSet>
      <dgm:spPr/>
    </dgm:pt>
    <dgm:pt modelId="{25B715BF-146D-4F35-9832-362D6356B867}" type="pres">
      <dgm:prSet presAssocID="{840BF723-4D75-489B-9C77-FA986F42B1F0}" presName="node" presStyleLbl="node1" presStyleIdx="0" presStyleCnt="4">
        <dgm:presLayoutVars>
          <dgm:bulletEnabled val="1"/>
        </dgm:presLayoutVars>
      </dgm:prSet>
      <dgm:spPr/>
    </dgm:pt>
    <dgm:pt modelId="{27260FD6-EE76-437F-B6C7-CBFA17437490}" type="pres">
      <dgm:prSet presAssocID="{D405A0F1-F5B3-48C1-A9F7-A483FC73FB56}" presName="sibTrans" presStyleCnt="0"/>
      <dgm:spPr/>
    </dgm:pt>
    <dgm:pt modelId="{05D74BD6-B934-407C-8F44-21E61B30F0E7}" type="pres">
      <dgm:prSet presAssocID="{B9029A93-4614-4E8A-B797-D403F8AF5866}" presName="node" presStyleLbl="node1" presStyleIdx="1" presStyleCnt="4">
        <dgm:presLayoutVars>
          <dgm:bulletEnabled val="1"/>
        </dgm:presLayoutVars>
      </dgm:prSet>
      <dgm:spPr/>
    </dgm:pt>
    <dgm:pt modelId="{348C08AC-152D-4AE8-92B9-2C189F07F2C9}" type="pres">
      <dgm:prSet presAssocID="{F9DE6BCC-F72C-4FFD-BDFA-152A4B3913EE}" presName="sibTrans" presStyleCnt="0"/>
      <dgm:spPr/>
    </dgm:pt>
    <dgm:pt modelId="{AE6C6560-B93B-49C5-9E6A-CB54EFE870C4}" type="pres">
      <dgm:prSet presAssocID="{0F0316FB-0CCD-4D01-BD6A-499371676B8E}" presName="node" presStyleLbl="node1" presStyleIdx="2" presStyleCnt="4">
        <dgm:presLayoutVars>
          <dgm:bulletEnabled val="1"/>
        </dgm:presLayoutVars>
      </dgm:prSet>
      <dgm:spPr/>
    </dgm:pt>
    <dgm:pt modelId="{BC413A60-544F-4B4F-8F48-9FEDA7134A41}" type="pres">
      <dgm:prSet presAssocID="{2411EA02-BF0A-4023-B1BD-188BA4663B09}" presName="sibTrans" presStyleCnt="0"/>
      <dgm:spPr/>
    </dgm:pt>
    <dgm:pt modelId="{411A4FCC-63EA-4034-9A61-DC9377C89D1B}" type="pres">
      <dgm:prSet presAssocID="{9993EA98-760B-43BD-AACA-60AF0750595E}" presName="node" presStyleLbl="node1" presStyleIdx="3" presStyleCnt="4">
        <dgm:presLayoutVars>
          <dgm:bulletEnabled val="1"/>
        </dgm:presLayoutVars>
      </dgm:prSet>
      <dgm:spPr/>
    </dgm:pt>
  </dgm:ptLst>
  <dgm:cxnLst>
    <dgm:cxn modelId="{E1C47022-F560-44F7-9FAE-57116604F99A}" type="presOf" srcId="{B9029A93-4614-4E8A-B797-D403F8AF5866}" destId="{05D74BD6-B934-407C-8F44-21E61B30F0E7}" srcOrd="0" destOrd="0" presId="urn:microsoft.com/office/officeart/2005/8/layout/default"/>
    <dgm:cxn modelId="{F590A233-9450-49DE-8609-A3E50595C9C3}" type="presOf" srcId="{840BF723-4D75-489B-9C77-FA986F42B1F0}" destId="{25B715BF-146D-4F35-9832-362D6356B867}" srcOrd="0" destOrd="0" presId="urn:microsoft.com/office/officeart/2005/8/layout/default"/>
    <dgm:cxn modelId="{8C5E1D5B-E4D8-483D-A4F7-B19BE6C42F5D}" type="presOf" srcId="{88E3DE73-8041-4EDF-8E68-446FBACFD300}" destId="{05D74BD6-B934-407C-8F44-21E61B30F0E7}" srcOrd="0" destOrd="1" presId="urn:microsoft.com/office/officeart/2005/8/layout/default"/>
    <dgm:cxn modelId="{F07C5C49-89CE-4893-B434-123517056A10}" srcId="{0F0316FB-0CCD-4D01-BD6A-499371676B8E}" destId="{6C4F772A-EC2A-42B0-B303-FAA43A639197}" srcOrd="0" destOrd="0" parTransId="{510EB487-1803-47F0-BD72-B74A8B69C8DB}" sibTransId="{9818FB26-45E6-41A3-B7B9-A850D1CCB997}"/>
    <dgm:cxn modelId="{CE229B4C-9EF1-4119-9E44-27D67774754B}" type="presOf" srcId="{34766918-E921-4F9B-98B0-5F216E1E9CBA}" destId="{608FA106-425E-460E-AC59-536EDDCFE68A}" srcOrd="0" destOrd="0" presId="urn:microsoft.com/office/officeart/2005/8/layout/default"/>
    <dgm:cxn modelId="{E3DE636F-DA85-476A-ADF6-C595287A828B}" srcId="{B9029A93-4614-4E8A-B797-D403F8AF5866}" destId="{88E3DE73-8041-4EDF-8E68-446FBACFD300}" srcOrd="0" destOrd="0" parTransId="{DB863511-98CD-42CE-86F9-803FE7D4A905}" sibTransId="{1AF5BACA-C525-43DD-A6D7-AA945CD2E481}"/>
    <dgm:cxn modelId="{D3484D50-85D1-479F-8578-E1355740C774}" srcId="{840BF723-4D75-489B-9C77-FA986F42B1F0}" destId="{9646C2CB-CA87-4DF4-963F-AF34B34D7A26}" srcOrd="0" destOrd="0" parTransId="{BB60DAB4-FDBF-47DE-904F-E9A2ECDCA1E4}" sibTransId="{737A744F-A5EC-4B33-901A-057F9ED75B14}"/>
    <dgm:cxn modelId="{42E16971-054F-4363-94EA-48DBEFD8DB06}" srcId="{34766918-E921-4F9B-98B0-5F216E1E9CBA}" destId="{B9029A93-4614-4E8A-B797-D403F8AF5866}" srcOrd="1" destOrd="0" parTransId="{0A8A8116-F102-499C-9D81-0267B7412634}" sibTransId="{F9DE6BCC-F72C-4FFD-BDFA-152A4B3913EE}"/>
    <dgm:cxn modelId="{EEF54F7D-E9FF-40A4-B12F-6FDE0B4F9F46}" type="presOf" srcId="{6C4F772A-EC2A-42B0-B303-FAA43A639197}" destId="{AE6C6560-B93B-49C5-9E6A-CB54EFE870C4}" srcOrd="0" destOrd="1" presId="urn:microsoft.com/office/officeart/2005/8/layout/default"/>
    <dgm:cxn modelId="{E3199E80-77C8-4F00-87FF-9D2DF4230B5C}" type="presOf" srcId="{9993EA98-760B-43BD-AACA-60AF0750595E}" destId="{411A4FCC-63EA-4034-9A61-DC9377C89D1B}" srcOrd="0" destOrd="0" presId="urn:microsoft.com/office/officeart/2005/8/layout/default"/>
    <dgm:cxn modelId="{7E3DDFAA-1D20-498A-9E21-61EBE9EED021}" srcId="{34766918-E921-4F9B-98B0-5F216E1E9CBA}" destId="{840BF723-4D75-489B-9C77-FA986F42B1F0}" srcOrd="0" destOrd="0" parTransId="{89AE22C2-AB82-487F-8DF3-722FCA6879F5}" sibTransId="{D405A0F1-F5B3-48C1-A9F7-A483FC73FB56}"/>
    <dgm:cxn modelId="{CB59C2C0-E3AE-46F3-A65A-69C13570CF4E}" srcId="{34766918-E921-4F9B-98B0-5F216E1E9CBA}" destId="{9993EA98-760B-43BD-AACA-60AF0750595E}" srcOrd="3" destOrd="0" parTransId="{C20E847A-5732-44D5-B709-B8E074AD7879}" sibTransId="{AA42FE1A-1004-44F6-BF2E-C1FF9FC1D80D}"/>
    <dgm:cxn modelId="{69809BCF-7B2A-4627-9923-C8E57476008D}" srcId="{9993EA98-760B-43BD-AACA-60AF0750595E}" destId="{3EED047F-A014-4D37-8868-4219EF385646}" srcOrd="0" destOrd="0" parTransId="{78382D72-E224-42C0-AA4F-7E9F840EA627}" sibTransId="{0381429F-BD3A-4A23-B76A-FC30C6E779B1}"/>
    <dgm:cxn modelId="{993989E4-AB6E-46F1-87C1-46E01A775F21}" type="presOf" srcId="{3EED047F-A014-4D37-8868-4219EF385646}" destId="{411A4FCC-63EA-4034-9A61-DC9377C89D1B}" srcOrd="0" destOrd="1" presId="urn:microsoft.com/office/officeart/2005/8/layout/default"/>
    <dgm:cxn modelId="{45A54CFA-5D0D-4C92-AB40-D28FB81C3A7D}" srcId="{34766918-E921-4F9B-98B0-5F216E1E9CBA}" destId="{0F0316FB-0CCD-4D01-BD6A-499371676B8E}" srcOrd="2" destOrd="0" parTransId="{57193FD3-4BC3-4EA6-904E-69F3C15BA10C}" sibTransId="{2411EA02-BF0A-4023-B1BD-188BA4663B09}"/>
    <dgm:cxn modelId="{B9D176FD-2906-41EC-AB35-989E58A47FE7}" type="presOf" srcId="{9646C2CB-CA87-4DF4-963F-AF34B34D7A26}" destId="{25B715BF-146D-4F35-9832-362D6356B867}" srcOrd="0" destOrd="1" presId="urn:microsoft.com/office/officeart/2005/8/layout/default"/>
    <dgm:cxn modelId="{3209EDFD-9E02-4D14-B370-128E4E48EBDC}" type="presOf" srcId="{0F0316FB-0CCD-4D01-BD6A-499371676B8E}" destId="{AE6C6560-B93B-49C5-9E6A-CB54EFE870C4}" srcOrd="0" destOrd="0" presId="urn:microsoft.com/office/officeart/2005/8/layout/default"/>
    <dgm:cxn modelId="{C3B7F1AD-07FE-4D08-8BB7-6952938FA137}" type="presParOf" srcId="{608FA106-425E-460E-AC59-536EDDCFE68A}" destId="{25B715BF-146D-4F35-9832-362D6356B867}" srcOrd="0" destOrd="0" presId="urn:microsoft.com/office/officeart/2005/8/layout/default"/>
    <dgm:cxn modelId="{523D26B4-2091-4F91-A59E-DDCF1BE3AB69}" type="presParOf" srcId="{608FA106-425E-460E-AC59-536EDDCFE68A}" destId="{27260FD6-EE76-437F-B6C7-CBFA17437490}" srcOrd="1" destOrd="0" presId="urn:microsoft.com/office/officeart/2005/8/layout/default"/>
    <dgm:cxn modelId="{8CF539EB-2BB5-4F8E-A65F-39E51418D42B}" type="presParOf" srcId="{608FA106-425E-460E-AC59-536EDDCFE68A}" destId="{05D74BD6-B934-407C-8F44-21E61B30F0E7}" srcOrd="2" destOrd="0" presId="urn:microsoft.com/office/officeart/2005/8/layout/default"/>
    <dgm:cxn modelId="{D5793111-7811-4FF0-AC61-164EA9648574}" type="presParOf" srcId="{608FA106-425E-460E-AC59-536EDDCFE68A}" destId="{348C08AC-152D-4AE8-92B9-2C189F07F2C9}" srcOrd="3" destOrd="0" presId="urn:microsoft.com/office/officeart/2005/8/layout/default"/>
    <dgm:cxn modelId="{28C0677D-7401-41BA-AEA9-34266BC20652}" type="presParOf" srcId="{608FA106-425E-460E-AC59-536EDDCFE68A}" destId="{AE6C6560-B93B-49C5-9E6A-CB54EFE870C4}" srcOrd="4" destOrd="0" presId="urn:microsoft.com/office/officeart/2005/8/layout/default"/>
    <dgm:cxn modelId="{7F3C7B35-99AF-412B-A108-C0DB49B7D425}" type="presParOf" srcId="{608FA106-425E-460E-AC59-536EDDCFE68A}" destId="{BC413A60-544F-4B4F-8F48-9FEDA7134A41}" srcOrd="5" destOrd="0" presId="urn:microsoft.com/office/officeart/2005/8/layout/default"/>
    <dgm:cxn modelId="{20C375E4-661C-4546-91BE-2831CC02179F}" type="presParOf" srcId="{608FA106-425E-460E-AC59-536EDDCFE68A}" destId="{411A4FCC-63EA-4034-9A61-DC9377C89D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766918-E921-4F9B-98B0-5F216E1E9CB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D9C090D-0656-46DD-BFA0-C714AB32ADDD}">
      <dgm:prSet/>
      <dgm:spPr/>
      <dgm:t>
        <a:bodyPr/>
        <a:lstStyle/>
        <a:p>
          <a:r>
            <a:rPr lang="en-US" dirty="0"/>
            <a:t>Market Potential and Commercial Viability:</a:t>
          </a:r>
        </a:p>
      </dgm:t>
    </dgm:pt>
    <dgm:pt modelId="{7BC845DA-DC1A-4140-BED8-CC8A4EB1162D}" type="parTrans" cxnId="{7CCDE91D-85DD-44F4-BE00-3A73A8884BB3}">
      <dgm:prSet/>
      <dgm:spPr/>
      <dgm:t>
        <a:bodyPr/>
        <a:lstStyle/>
        <a:p>
          <a:endParaRPr lang="en-US"/>
        </a:p>
      </dgm:t>
    </dgm:pt>
    <dgm:pt modelId="{AC74F856-8DE7-4291-A299-B9F111FD4612}" type="sibTrans" cxnId="{7CCDE91D-85DD-44F4-BE00-3A73A8884BB3}">
      <dgm:prSet/>
      <dgm:spPr/>
      <dgm:t>
        <a:bodyPr/>
        <a:lstStyle/>
        <a:p>
          <a:endParaRPr lang="en-US"/>
        </a:p>
      </dgm:t>
    </dgm:pt>
    <dgm:pt modelId="{9B4A3EB9-579C-4D79-9E4A-B23EA2537123}">
      <dgm:prSet/>
      <dgm:spPr/>
      <dgm:t>
        <a:bodyPr/>
        <a:lstStyle/>
        <a:p>
          <a:r>
            <a:rPr lang="en-US" dirty="0"/>
            <a:t>The award-winning invention should exhibit market potential and commercial viability. It should demonstrate potential demand, marketability, and feasibility for commercialization. Factors such as market analysis, business models, and potential partnerships or investment opportunities may be considered.</a:t>
          </a:r>
        </a:p>
      </dgm:t>
    </dgm:pt>
    <dgm:pt modelId="{5D5E6090-D35A-4C10-9A8C-DE0B827DADD9}" type="parTrans" cxnId="{6B20092F-318B-400F-A8E8-36CFF716F136}">
      <dgm:prSet/>
      <dgm:spPr/>
      <dgm:t>
        <a:bodyPr/>
        <a:lstStyle/>
        <a:p>
          <a:endParaRPr lang="en-US"/>
        </a:p>
      </dgm:t>
    </dgm:pt>
    <dgm:pt modelId="{E203E64C-895F-49A4-8E13-011D0A6BD89A}" type="sibTrans" cxnId="{6B20092F-318B-400F-A8E8-36CFF716F136}">
      <dgm:prSet/>
      <dgm:spPr/>
      <dgm:t>
        <a:bodyPr/>
        <a:lstStyle/>
        <a:p>
          <a:endParaRPr lang="en-US"/>
        </a:p>
      </dgm:t>
    </dgm:pt>
    <dgm:pt modelId="{F51E3D4A-641B-4773-BE36-2BAB262940E5}">
      <dgm:prSet/>
      <dgm:spPr/>
      <dgm:t>
        <a:bodyPr/>
        <a:lstStyle/>
        <a:p>
          <a:r>
            <a:rPr lang="en-US" b="0" i="0" dirty="0"/>
            <a:t>Scientific Rigor:</a:t>
          </a:r>
          <a:endParaRPr lang="en-US" dirty="0"/>
        </a:p>
      </dgm:t>
    </dgm:pt>
    <dgm:pt modelId="{DD954E34-5AC1-40BE-B11B-BBA0D841AD79}" type="parTrans" cxnId="{EAE397B8-625A-46AA-ADC0-8D678382E65C}">
      <dgm:prSet/>
      <dgm:spPr/>
      <dgm:t>
        <a:bodyPr/>
        <a:lstStyle/>
        <a:p>
          <a:endParaRPr lang="en-US"/>
        </a:p>
      </dgm:t>
    </dgm:pt>
    <dgm:pt modelId="{F73B3BF7-23A1-4676-B43C-4EBC5CFD4B4C}" type="sibTrans" cxnId="{EAE397B8-625A-46AA-ADC0-8D678382E65C}">
      <dgm:prSet/>
      <dgm:spPr/>
      <dgm:t>
        <a:bodyPr/>
        <a:lstStyle/>
        <a:p>
          <a:endParaRPr lang="en-US"/>
        </a:p>
      </dgm:t>
    </dgm:pt>
    <dgm:pt modelId="{8ED2BD12-0A12-412E-BF07-494B8EC2FCFE}">
      <dgm:prSet/>
      <dgm:spPr/>
      <dgm:t>
        <a:bodyPr/>
        <a:lstStyle/>
        <a:p>
          <a:r>
            <a:rPr lang="en-US" b="0" i="0" dirty="0"/>
            <a:t>Intellectual Property Protection:</a:t>
          </a:r>
          <a:endParaRPr lang="en-US" dirty="0"/>
        </a:p>
      </dgm:t>
    </dgm:pt>
    <dgm:pt modelId="{15B2AC7A-C4A5-43B0-B1C8-7D95FE991320}" type="parTrans" cxnId="{93FA8897-7625-4291-BA80-06FDE11063E6}">
      <dgm:prSet/>
      <dgm:spPr/>
      <dgm:t>
        <a:bodyPr/>
        <a:lstStyle/>
        <a:p>
          <a:endParaRPr lang="en-US"/>
        </a:p>
      </dgm:t>
    </dgm:pt>
    <dgm:pt modelId="{CCD104C7-3FA8-4266-8FAA-0C5546EDF997}" type="sibTrans" cxnId="{93FA8897-7625-4291-BA80-06FDE11063E6}">
      <dgm:prSet/>
      <dgm:spPr/>
      <dgm:t>
        <a:bodyPr/>
        <a:lstStyle/>
        <a:p>
          <a:endParaRPr lang="en-US"/>
        </a:p>
      </dgm:t>
    </dgm:pt>
    <dgm:pt modelId="{BF5EE38F-E74F-487A-9CBF-A2CFEA8F77E6}">
      <dgm:prSet/>
      <dgm:spPr/>
      <dgm:t>
        <a:bodyPr/>
        <a:lstStyle/>
        <a:p>
          <a:r>
            <a:rPr lang="en-US" b="0" i="0" dirty="0"/>
            <a:t>Presentation and Communication:</a:t>
          </a:r>
          <a:endParaRPr lang="en-US" dirty="0"/>
        </a:p>
      </dgm:t>
    </dgm:pt>
    <dgm:pt modelId="{101A99AA-8E9A-4B85-B998-C75575D3EEB9}" type="parTrans" cxnId="{B342A37A-E2C3-4FFC-8362-85CC5F6E57F9}">
      <dgm:prSet/>
      <dgm:spPr/>
      <dgm:t>
        <a:bodyPr/>
        <a:lstStyle/>
        <a:p>
          <a:endParaRPr lang="en-US"/>
        </a:p>
      </dgm:t>
    </dgm:pt>
    <dgm:pt modelId="{09D9C840-FEF4-45EA-84C6-3A48DA47CB27}" type="sibTrans" cxnId="{B342A37A-E2C3-4FFC-8362-85CC5F6E57F9}">
      <dgm:prSet/>
      <dgm:spPr/>
      <dgm:t>
        <a:bodyPr/>
        <a:lstStyle/>
        <a:p>
          <a:endParaRPr lang="en-US"/>
        </a:p>
      </dgm:t>
    </dgm:pt>
    <dgm:pt modelId="{8ADEDC97-86EC-44CD-86D9-47E15861C51D}">
      <dgm:prSet/>
      <dgm:spPr/>
      <dgm:t>
        <a:bodyPr/>
        <a:lstStyle/>
        <a:p>
          <a:r>
            <a:rPr lang="en-US" b="0" i="0"/>
            <a:t>The </a:t>
          </a:r>
          <a:r>
            <a:rPr lang="en-US" b="0" i="0" dirty="0"/>
            <a:t>invention should be grounded in sound scientific principles and methodologies. It should demonstrate rigorous research, experimentation, and evidence-based approaches in its development and validation.</a:t>
          </a:r>
          <a:endParaRPr lang="en-US" dirty="0"/>
        </a:p>
      </dgm:t>
    </dgm:pt>
    <dgm:pt modelId="{66F033EB-C521-412C-B080-EC2704800E91}" type="parTrans" cxnId="{BED39E85-BBD4-4FA6-92B3-CFCA6180C759}">
      <dgm:prSet/>
      <dgm:spPr/>
      <dgm:t>
        <a:bodyPr/>
        <a:lstStyle/>
        <a:p>
          <a:endParaRPr lang="en-US"/>
        </a:p>
      </dgm:t>
    </dgm:pt>
    <dgm:pt modelId="{A17DEC55-F818-4DBC-ADC6-F25886AF0D93}" type="sibTrans" cxnId="{BED39E85-BBD4-4FA6-92B3-CFCA6180C759}">
      <dgm:prSet/>
      <dgm:spPr/>
      <dgm:t>
        <a:bodyPr/>
        <a:lstStyle/>
        <a:p>
          <a:endParaRPr lang="en-US"/>
        </a:p>
      </dgm:t>
    </dgm:pt>
    <dgm:pt modelId="{05DF8913-D6BD-4387-93DE-AA35AB4C7712}">
      <dgm:prSet/>
      <dgm:spPr/>
      <dgm:t>
        <a:bodyPr/>
        <a:lstStyle/>
        <a:p>
          <a:r>
            <a:rPr lang="en-US" b="0" i="0"/>
            <a:t>The </a:t>
          </a:r>
          <a:r>
            <a:rPr lang="en-US" b="0" i="0" dirty="0"/>
            <a:t>inventor should have taken appropriate measures to protect their intellectual property rights. Documentation and evidence of patent filings, copyrights, or other relevant intellectual property protection should be provided.</a:t>
          </a:r>
          <a:endParaRPr lang="en-US" dirty="0"/>
        </a:p>
      </dgm:t>
    </dgm:pt>
    <dgm:pt modelId="{80D7D594-AAD9-47F7-830C-B7EB9DE7A95A}" type="parTrans" cxnId="{2A040990-BC08-42DD-A0A7-061611A44C11}">
      <dgm:prSet/>
      <dgm:spPr/>
      <dgm:t>
        <a:bodyPr/>
        <a:lstStyle/>
        <a:p>
          <a:endParaRPr lang="en-US"/>
        </a:p>
      </dgm:t>
    </dgm:pt>
    <dgm:pt modelId="{3F2BCE61-FD76-40EA-A928-A5DECD8C7514}" type="sibTrans" cxnId="{2A040990-BC08-42DD-A0A7-061611A44C11}">
      <dgm:prSet/>
      <dgm:spPr/>
      <dgm:t>
        <a:bodyPr/>
        <a:lstStyle/>
        <a:p>
          <a:endParaRPr lang="en-US"/>
        </a:p>
      </dgm:t>
    </dgm:pt>
    <dgm:pt modelId="{158DDEDA-2110-4F0E-BED3-1D42B6822292}">
      <dgm:prSet/>
      <dgm:spPr/>
      <dgm:t>
        <a:bodyPr/>
        <a:lstStyle/>
        <a:p>
          <a:r>
            <a:rPr lang="en-US" b="0" i="0"/>
            <a:t>The </a:t>
          </a:r>
          <a:r>
            <a:rPr lang="en-US" b="0" i="0" dirty="0"/>
            <a:t>quality of the presentation and communication of the invention is crucial. The award recipient should effectively and compellingly communicate the value, impact, and potential of their invention through clear and engaging presentations, documentation, and visual aids.</a:t>
          </a:r>
          <a:endParaRPr lang="en-US" dirty="0"/>
        </a:p>
      </dgm:t>
    </dgm:pt>
    <dgm:pt modelId="{44B92BFA-E258-48B3-83BE-8808E4B031BE}" type="parTrans" cxnId="{8742AE30-137B-404F-9959-6E1C81B0B54F}">
      <dgm:prSet/>
      <dgm:spPr/>
      <dgm:t>
        <a:bodyPr/>
        <a:lstStyle/>
        <a:p>
          <a:endParaRPr lang="en-US"/>
        </a:p>
      </dgm:t>
    </dgm:pt>
    <dgm:pt modelId="{5DBD79C9-77CC-44E1-A9BE-9332684C4B5D}" type="sibTrans" cxnId="{8742AE30-137B-404F-9959-6E1C81B0B54F}">
      <dgm:prSet/>
      <dgm:spPr/>
      <dgm:t>
        <a:bodyPr/>
        <a:lstStyle/>
        <a:p>
          <a:endParaRPr lang="en-US"/>
        </a:p>
      </dgm:t>
    </dgm:pt>
    <dgm:pt modelId="{608FA106-425E-460E-AC59-536EDDCFE68A}" type="pres">
      <dgm:prSet presAssocID="{34766918-E921-4F9B-98B0-5F216E1E9CBA}" presName="diagram" presStyleCnt="0">
        <dgm:presLayoutVars>
          <dgm:dir/>
          <dgm:resizeHandles val="exact"/>
        </dgm:presLayoutVars>
      </dgm:prSet>
      <dgm:spPr/>
    </dgm:pt>
    <dgm:pt modelId="{134551E2-90B0-45B7-BA52-FFDC11EAE3F4}" type="pres">
      <dgm:prSet presAssocID="{ED9C090D-0656-46DD-BFA0-C714AB32ADDD}" presName="node" presStyleLbl="node1" presStyleIdx="0" presStyleCnt="4">
        <dgm:presLayoutVars>
          <dgm:bulletEnabled val="1"/>
        </dgm:presLayoutVars>
      </dgm:prSet>
      <dgm:spPr/>
    </dgm:pt>
    <dgm:pt modelId="{1F44FE84-AD91-4AD9-ADE6-BB9F22BE15D3}" type="pres">
      <dgm:prSet presAssocID="{AC74F856-8DE7-4291-A299-B9F111FD4612}" presName="sibTrans" presStyleCnt="0"/>
      <dgm:spPr/>
    </dgm:pt>
    <dgm:pt modelId="{A5EDA4F0-1085-4E98-ABA7-5E6F3EB4B761}" type="pres">
      <dgm:prSet presAssocID="{F51E3D4A-641B-4773-BE36-2BAB262940E5}" presName="node" presStyleLbl="node1" presStyleIdx="1" presStyleCnt="4">
        <dgm:presLayoutVars>
          <dgm:bulletEnabled val="1"/>
        </dgm:presLayoutVars>
      </dgm:prSet>
      <dgm:spPr/>
    </dgm:pt>
    <dgm:pt modelId="{0F510B23-E612-40B2-BF8A-CA1B94F02A33}" type="pres">
      <dgm:prSet presAssocID="{F73B3BF7-23A1-4676-B43C-4EBC5CFD4B4C}" presName="sibTrans" presStyleCnt="0"/>
      <dgm:spPr/>
    </dgm:pt>
    <dgm:pt modelId="{A39585A9-4BCB-4E30-B85E-5F555C30BE3A}" type="pres">
      <dgm:prSet presAssocID="{8ED2BD12-0A12-412E-BF07-494B8EC2FCFE}" presName="node" presStyleLbl="node1" presStyleIdx="2" presStyleCnt="4">
        <dgm:presLayoutVars>
          <dgm:bulletEnabled val="1"/>
        </dgm:presLayoutVars>
      </dgm:prSet>
      <dgm:spPr/>
    </dgm:pt>
    <dgm:pt modelId="{FB8054C8-A948-403A-8A83-27BFC6285808}" type="pres">
      <dgm:prSet presAssocID="{CCD104C7-3FA8-4266-8FAA-0C5546EDF997}" presName="sibTrans" presStyleCnt="0"/>
      <dgm:spPr/>
    </dgm:pt>
    <dgm:pt modelId="{5B973964-3C70-40BC-B7A5-3034BE47D2DB}" type="pres">
      <dgm:prSet presAssocID="{BF5EE38F-E74F-487A-9CBF-A2CFEA8F77E6}" presName="node" presStyleLbl="node1" presStyleIdx="3" presStyleCnt="4">
        <dgm:presLayoutVars>
          <dgm:bulletEnabled val="1"/>
        </dgm:presLayoutVars>
      </dgm:prSet>
      <dgm:spPr/>
    </dgm:pt>
  </dgm:ptLst>
  <dgm:cxnLst>
    <dgm:cxn modelId="{5364BD1D-E899-4FD6-A0A6-0A9A57956D59}" type="presOf" srcId="{05DF8913-D6BD-4387-93DE-AA35AB4C7712}" destId="{A39585A9-4BCB-4E30-B85E-5F555C30BE3A}" srcOrd="0" destOrd="1" presId="urn:microsoft.com/office/officeart/2005/8/layout/default"/>
    <dgm:cxn modelId="{7CCDE91D-85DD-44F4-BE00-3A73A8884BB3}" srcId="{34766918-E921-4F9B-98B0-5F216E1E9CBA}" destId="{ED9C090D-0656-46DD-BFA0-C714AB32ADDD}" srcOrd="0" destOrd="0" parTransId="{7BC845DA-DC1A-4140-BED8-CC8A4EB1162D}" sibTransId="{AC74F856-8DE7-4291-A299-B9F111FD4612}"/>
    <dgm:cxn modelId="{499E4E2D-C6A9-41BF-B433-CDED0B832729}" type="presOf" srcId="{BF5EE38F-E74F-487A-9CBF-A2CFEA8F77E6}" destId="{5B973964-3C70-40BC-B7A5-3034BE47D2DB}" srcOrd="0" destOrd="0" presId="urn:microsoft.com/office/officeart/2005/8/layout/default"/>
    <dgm:cxn modelId="{6B20092F-318B-400F-A8E8-36CFF716F136}" srcId="{ED9C090D-0656-46DD-BFA0-C714AB32ADDD}" destId="{9B4A3EB9-579C-4D79-9E4A-B23EA2537123}" srcOrd="0" destOrd="0" parTransId="{5D5E6090-D35A-4C10-9A8C-DE0B827DADD9}" sibTransId="{E203E64C-895F-49A4-8E13-011D0A6BD89A}"/>
    <dgm:cxn modelId="{8742AE30-137B-404F-9959-6E1C81B0B54F}" srcId="{BF5EE38F-E74F-487A-9CBF-A2CFEA8F77E6}" destId="{158DDEDA-2110-4F0E-BED3-1D42B6822292}" srcOrd="0" destOrd="0" parTransId="{44B92BFA-E258-48B3-83BE-8808E4B031BE}" sibTransId="{5DBD79C9-77CC-44E1-A9BE-9332684C4B5D}"/>
    <dgm:cxn modelId="{CE229B4C-9EF1-4119-9E44-27D67774754B}" type="presOf" srcId="{34766918-E921-4F9B-98B0-5F216E1E9CBA}" destId="{608FA106-425E-460E-AC59-536EDDCFE68A}" srcOrd="0" destOrd="0" presId="urn:microsoft.com/office/officeart/2005/8/layout/default"/>
    <dgm:cxn modelId="{233C7373-CD6D-42CF-AEE9-512957494CA1}" type="presOf" srcId="{8ED2BD12-0A12-412E-BF07-494B8EC2FCFE}" destId="{A39585A9-4BCB-4E30-B85E-5F555C30BE3A}" srcOrd="0" destOrd="0" presId="urn:microsoft.com/office/officeart/2005/8/layout/default"/>
    <dgm:cxn modelId="{122A5579-7499-4318-BCBF-3B73528B9C63}" type="presOf" srcId="{158DDEDA-2110-4F0E-BED3-1D42B6822292}" destId="{5B973964-3C70-40BC-B7A5-3034BE47D2DB}" srcOrd="0" destOrd="1" presId="urn:microsoft.com/office/officeart/2005/8/layout/default"/>
    <dgm:cxn modelId="{B342A37A-E2C3-4FFC-8362-85CC5F6E57F9}" srcId="{34766918-E921-4F9B-98B0-5F216E1E9CBA}" destId="{BF5EE38F-E74F-487A-9CBF-A2CFEA8F77E6}" srcOrd="3" destOrd="0" parTransId="{101A99AA-8E9A-4B85-B998-C75575D3EEB9}" sibTransId="{09D9C840-FEF4-45EA-84C6-3A48DA47CB27}"/>
    <dgm:cxn modelId="{BED39E85-BBD4-4FA6-92B3-CFCA6180C759}" srcId="{F51E3D4A-641B-4773-BE36-2BAB262940E5}" destId="{8ADEDC97-86EC-44CD-86D9-47E15861C51D}" srcOrd="0" destOrd="0" parTransId="{66F033EB-C521-412C-B080-EC2704800E91}" sibTransId="{A17DEC55-F818-4DBC-ADC6-F25886AF0D93}"/>
    <dgm:cxn modelId="{2A040990-BC08-42DD-A0A7-061611A44C11}" srcId="{8ED2BD12-0A12-412E-BF07-494B8EC2FCFE}" destId="{05DF8913-D6BD-4387-93DE-AA35AB4C7712}" srcOrd="0" destOrd="0" parTransId="{80D7D594-AAD9-47F7-830C-B7EB9DE7A95A}" sibTransId="{3F2BCE61-FD76-40EA-A928-A5DECD8C7514}"/>
    <dgm:cxn modelId="{93FA8897-7625-4291-BA80-06FDE11063E6}" srcId="{34766918-E921-4F9B-98B0-5F216E1E9CBA}" destId="{8ED2BD12-0A12-412E-BF07-494B8EC2FCFE}" srcOrd="2" destOrd="0" parTransId="{15B2AC7A-C4A5-43B0-B1C8-7D95FE991320}" sibTransId="{CCD104C7-3FA8-4266-8FAA-0C5546EDF997}"/>
    <dgm:cxn modelId="{E581FB99-0C59-4E84-A375-EA1B3D561464}" type="presOf" srcId="{ED9C090D-0656-46DD-BFA0-C714AB32ADDD}" destId="{134551E2-90B0-45B7-BA52-FFDC11EAE3F4}" srcOrd="0" destOrd="0" presId="urn:microsoft.com/office/officeart/2005/8/layout/default"/>
    <dgm:cxn modelId="{69EE8A9F-773B-4C83-BAEE-3FBEC73D7BFA}" type="presOf" srcId="{F51E3D4A-641B-4773-BE36-2BAB262940E5}" destId="{A5EDA4F0-1085-4E98-ABA7-5E6F3EB4B761}" srcOrd="0" destOrd="0" presId="urn:microsoft.com/office/officeart/2005/8/layout/default"/>
    <dgm:cxn modelId="{EAE397B8-625A-46AA-ADC0-8D678382E65C}" srcId="{34766918-E921-4F9B-98B0-5F216E1E9CBA}" destId="{F51E3D4A-641B-4773-BE36-2BAB262940E5}" srcOrd="1" destOrd="0" parTransId="{DD954E34-5AC1-40BE-B11B-BBA0D841AD79}" sibTransId="{F73B3BF7-23A1-4676-B43C-4EBC5CFD4B4C}"/>
    <dgm:cxn modelId="{C506B9C7-66F0-426F-B497-5B8CBD9E129F}" type="presOf" srcId="{8ADEDC97-86EC-44CD-86D9-47E15861C51D}" destId="{A5EDA4F0-1085-4E98-ABA7-5E6F3EB4B761}" srcOrd="0" destOrd="1" presId="urn:microsoft.com/office/officeart/2005/8/layout/default"/>
    <dgm:cxn modelId="{BFCD41D7-B14F-4D22-A1B2-36308069122F}" type="presOf" srcId="{9B4A3EB9-579C-4D79-9E4A-B23EA2537123}" destId="{134551E2-90B0-45B7-BA52-FFDC11EAE3F4}" srcOrd="0" destOrd="1" presId="urn:microsoft.com/office/officeart/2005/8/layout/default"/>
    <dgm:cxn modelId="{D8D75FA1-5751-4EEA-B35A-86B780A56D53}" type="presParOf" srcId="{608FA106-425E-460E-AC59-536EDDCFE68A}" destId="{134551E2-90B0-45B7-BA52-FFDC11EAE3F4}" srcOrd="0" destOrd="0" presId="urn:microsoft.com/office/officeart/2005/8/layout/default"/>
    <dgm:cxn modelId="{ADE4ED4A-0361-46CD-9205-0645055AD276}" type="presParOf" srcId="{608FA106-425E-460E-AC59-536EDDCFE68A}" destId="{1F44FE84-AD91-4AD9-ADE6-BB9F22BE15D3}" srcOrd="1" destOrd="0" presId="urn:microsoft.com/office/officeart/2005/8/layout/default"/>
    <dgm:cxn modelId="{F7C30ABF-1564-40F5-809D-B851A2ADBDA9}" type="presParOf" srcId="{608FA106-425E-460E-AC59-536EDDCFE68A}" destId="{A5EDA4F0-1085-4E98-ABA7-5E6F3EB4B761}" srcOrd="2" destOrd="0" presId="urn:microsoft.com/office/officeart/2005/8/layout/default"/>
    <dgm:cxn modelId="{EA71445E-0A80-416A-BF17-33AA71C6E7D9}" type="presParOf" srcId="{608FA106-425E-460E-AC59-536EDDCFE68A}" destId="{0F510B23-E612-40B2-BF8A-CA1B94F02A33}" srcOrd="3" destOrd="0" presId="urn:microsoft.com/office/officeart/2005/8/layout/default"/>
    <dgm:cxn modelId="{BB4EC9BF-4B0A-492A-BBE3-5B2ABA955EDE}" type="presParOf" srcId="{608FA106-425E-460E-AC59-536EDDCFE68A}" destId="{A39585A9-4BCB-4E30-B85E-5F555C30BE3A}" srcOrd="4" destOrd="0" presId="urn:microsoft.com/office/officeart/2005/8/layout/default"/>
    <dgm:cxn modelId="{E6523971-99D2-4B8A-AD9D-D3F739741F6B}" type="presParOf" srcId="{608FA106-425E-460E-AC59-536EDDCFE68A}" destId="{FB8054C8-A948-403A-8A83-27BFC6285808}" srcOrd="5" destOrd="0" presId="urn:microsoft.com/office/officeart/2005/8/layout/default"/>
    <dgm:cxn modelId="{EA9B6A01-5BDD-4D12-9765-23625F400473}" type="presParOf" srcId="{608FA106-425E-460E-AC59-536EDDCFE68A}" destId="{5B973964-3C70-40BC-B7A5-3034BE47D2D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766918-E921-4F9B-98B0-5F216E1E9CB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D9C090D-0656-46DD-BFA0-C714AB32ADDD}">
      <dgm:prSet/>
      <dgm:spPr/>
      <dgm:t>
        <a:bodyPr/>
        <a:lstStyle/>
        <a:p>
          <a:r>
            <a:rPr lang="en-US" dirty="0"/>
            <a:t>Ethical Considerations:</a:t>
          </a:r>
        </a:p>
      </dgm:t>
    </dgm:pt>
    <dgm:pt modelId="{7BC845DA-DC1A-4140-BED8-CC8A4EB1162D}" type="parTrans" cxnId="{7CCDE91D-85DD-44F4-BE00-3A73A8884BB3}">
      <dgm:prSet/>
      <dgm:spPr/>
      <dgm:t>
        <a:bodyPr/>
        <a:lstStyle/>
        <a:p>
          <a:endParaRPr lang="en-US"/>
        </a:p>
      </dgm:t>
    </dgm:pt>
    <dgm:pt modelId="{AC74F856-8DE7-4291-A299-B9F111FD4612}" type="sibTrans" cxnId="{7CCDE91D-85DD-44F4-BE00-3A73A8884BB3}">
      <dgm:prSet/>
      <dgm:spPr/>
      <dgm:t>
        <a:bodyPr/>
        <a:lstStyle/>
        <a:p>
          <a:endParaRPr lang="en-US"/>
        </a:p>
      </dgm:t>
    </dgm:pt>
    <dgm:pt modelId="{268AEF05-88F0-457B-B508-02B2127FD1E0}">
      <dgm:prSet/>
      <dgm:spPr/>
      <dgm:t>
        <a:bodyPr/>
        <a:lstStyle/>
        <a:p>
          <a:r>
            <a:rPr lang="en-US" dirty="0"/>
            <a:t>Originality and Uniqueness:</a:t>
          </a:r>
        </a:p>
      </dgm:t>
    </dgm:pt>
    <dgm:pt modelId="{742D8553-4025-4D60-A45A-73DAE8D4B42E}" type="parTrans" cxnId="{1D50BDA1-B607-4BD4-8BF9-780FF81384B1}">
      <dgm:prSet/>
      <dgm:spPr/>
      <dgm:t>
        <a:bodyPr/>
        <a:lstStyle/>
        <a:p>
          <a:endParaRPr lang="en-US"/>
        </a:p>
      </dgm:t>
    </dgm:pt>
    <dgm:pt modelId="{161850C1-A5E6-4960-9420-5B58836BFCDE}" type="sibTrans" cxnId="{1D50BDA1-B607-4BD4-8BF9-780FF81384B1}">
      <dgm:prSet/>
      <dgm:spPr/>
      <dgm:t>
        <a:bodyPr/>
        <a:lstStyle/>
        <a:p>
          <a:endParaRPr lang="en-US"/>
        </a:p>
      </dgm:t>
    </dgm:pt>
    <dgm:pt modelId="{4DA5534C-1303-4E48-B5D5-C7242D0412D8}">
      <dgm:prSet/>
      <dgm:spPr/>
      <dgm:t>
        <a:bodyPr/>
        <a:lstStyle/>
        <a:p>
          <a:r>
            <a:rPr lang="en-US"/>
            <a:t>The </a:t>
          </a:r>
          <a:r>
            <a:rPr lang="en-US" dirty="0"/>
            <a:t>invention should adhere to ethical standards and considerations. It should not involve any illegal or harmful activities and should align with principles of social responsibility and sustainability.</a:t>
          </a:r>
        </a:p>
      </dgm:t>
    </dgm:pt>
    <dgm:pt modelId="{323FCFD4-6456-4011-8533-BB6EE9E9110B}" type="parTrans" cxnId="{3CFD2A5E-97E0-4CCC-A0CE-7B5D637AB21E}">
      <dgm:prSet/>
      <dgm:spPr/>
      <dgm:t>
        <a:bodyPr/>
        <a:lstStyle/>
        <a:p>
          <a:endParaRPr lang="en-US"/>
        </a:p>
      </dgm:t>
    </dgm:pt>
    <dgm:pt modelId="{4456615B-D9A7-464F-AD95-9C6BBEF72AB7}" type="sibTrans" cxnId="{3CFD2A5E-97E0-4CCC-A0CE-7B5D637AB21E}">
      <dgm:prSet/>
      <dgm:spPr/>
      <dgm:t>
        <a:bodyPr/>
        <a:lstStyle/>
        <a:p>
          <a:endParaRPr lang="en-US"/>
        </a:p>
      </dgm:t>
    </dgm:pt>
    <dgm:pt modelId="{795F9BBF-10CB-4550-AEA9-E250CCC5958C}">
      <dgm:prSet/>
      <dgm:spPr/>
      <dgm:t>
        <a:bodyPr/>
        <a:lstStyle/>
        <a:p>
          <a:r>
            <a:rPr lang="en-US"/>
            <a:t>The </a:t>
          </a:r>
          <a:r>
            <a:rPr lang="en-US" dirty="0"/>
            <a:t>award-winning invention should exhibit originality and uniqueness. It should differentiate itself from existing solutions or demonstrate significant improvements upon previous inventions.</a:t>
          </a:r>
        </a:p>
      </dgm:t>
    </dgm:pt>
    <dgm:pt modelId="{4DB536D2-A46B-4EA1-BDD9-06962FC78885}" type="parTrans" cxnId="{D5D40123-3BAE-49B2-B69E-8D8AE2107862}">
      <dgm:prSet/>
      <dgm:spPr/>
      <dgm:t>
        <a:bodyPr/>
        <a:lstStyle/>
        <a:p>
          <a:endParaRPr lang="en-US"/>
        </a:p>
      </dgm:t>
    </dgm:pt>
    <dgm:pt modelId="{738E15C7-8345-4DAF-9C44-257405B8C2A2}" type="sibTrans" cxnId="{D5D40123-3BAE-49B2-B69E-8D8AE2107862}">
      <dgm:prSet/>
      <dgm:spPr/>
      <dgm:t>
        <a:bodyPr/>
        <a:lstStyle/>
        <a:p>
          <a:endParaRPr lang="en-US"/>
        </a:p>
      </dgm:t>
    </dgm:pt>
    <dgm:pt modelId="{608FA106-425E-460E-AC59-536EDDCFE68A}" type="pres">
      <dgm:prSet presAssocID="{34766918-E921-4F9B-98B0-5F216E1E9CBA}" presName="diagram" presStyleCnt="0">
        <dgm:presLayoutVars>
          <dgm:dir/>
          <dgm:resizeHandles val="exact"/>
        </dgm:presLayoutVars>
      </dgm:prSet>
      <dgm:spPr/>
    </dgm:pt>
    <dgm:pt modelId="{134551E2-90B0-45B7-BA52-FFDC11EAE3F4}" type="pres">
      <dgm:prSet presAssocID="{ED9C090D-0656-46DD-BFA0-C714AB32ADDD}" presName="node" presStyleLbl="node1" presStyleIdx="0" presStyleCnt="2">
        <dgm:presLayoutVars>
          <dgm:bulletEnabled val="1"/>
        </dgm:presLayoutVars>
      </dgm:prSet>
      <dgm:spPr/>
    </dgm:pt>
    <dgm:pt modelId="{AB02C9AA-7800-4B71-B6D3-066EC554BECB}" type="pres">
      <dgm:prSet presAssocID="{AC74F856-8DE7-4291-A299-B9F111FD4612}" presName="sibTrans" presStyleCnt="0"/>
      <dgm:spPr/>
    </dgm:pt>
    <dgm:pt modelId="{1A5CBD20-669F-4F3B-904D-F14E1D6AAE8E}" type="pres">
      <dgm:prSet presAssocID="{268AEF05-88F0-457B-B508-02B2127FD1E0}" presName="node" presStyleLbl="node1" presStyleIdx="1" presStyleCnt="2">
        <dgm:presLayoutVars>
          <dgm:bulletEnabled val="1"/>
        </dgm:presLayoutVars>
      </dgm:prSet>
      <dgm:spPr/>
    </dgm:pt>
  </dgm:ptLst>
  <dgm:cxnLst>
    <dgm:cxn modelId="{7CCDE91D-85DD-44F4-BE00-3A73A8884BB3}" srcId="{34766918-E921-4F9B-98B0-5F216E1E9CBA}" destId="{ED9C090D-0656-46DD-BFA0-C714AB32ADDD}" srcOrd="0" destOrd="0" parTransId="{7BC845DA-DC1A-4140-BED8-CC8A4EB1162D}" sibTransId="{AC74F856-8DE7-4291-A299-B9F111FD4612}"/>
    <dgm:cxn modelId="{D5D40123-3BAE-49B2-B69E-8D8AE2107862}" srcId="{268AEF05-88F0-457B-B508-02B2127FD1E0}" destId="{795F9BBF-10CB-4550-AEA9-E250CCC5958C}" srcOrd="0" destOrd="0" parTransId="{4DB536D2-A46B-4EA1-BDD9-06962FC78885}" sibTransId="{738E15C7-8345-4DAF-9C44-257405B8C2A2}"/>
    <dgm:cxn modelId="{9C01B63B-1BD8-4647-A41C-5C9BAADFCACC}" type="presOf" srcId="{4DA5534C-1303-4E48-B5D5-C7242D0412D8}" destId="{134551E2-90B0-45B7-BA52-FFDC11EAE3F4}" srcOrd="0" destOrd="1" presId="urn:microsoft.com/office/officeart/2005/8/layout/default"/>
    <dgm:cxn modelId="{3CFD2A5E-97E0-4CCC-A0CE-7B5D637AB21E}" srcId="{ED9C090D-0656-46DD-BFA0-C714AB32ADDD}" destId="{4DA5534C-1303-4E48-B5D5-C7242D0412D8}" srcOrd="0" destOrd="0" parTransId="{323FCFD4-6456-4011-8533-BB6EE9E9110B}" sibTransId="{4456615B-D9A7-464F-AD95-9C6BBEF72AB7}"/>
    <dgm:cxn modelId="{CE229B4C-9EF1-4119-9E44-27D67774754B}" type="presOf" srcId="{34766918-E921-4F9B-98B0-5F216E1E9CBA}" destId="{608FA106-425E-460E-AC59-536EDDCFE68A}" srcOrd="0" destOrd="0" presId="urn:microsoft.com/office/officeart/2005/8/layout/default"/>
    <dgm:cxn modelId="{E581FB99-0C59-4E84-A375-EA1B3D561464}" type="presOf" srcId="{ED9C090D-0656-46DD-BFA0-C714AB32ADDD}" destId="{134551E2-90B0-45B7-BA52-FFDC11EAE3F4}" srcOrd="0" destOrd="0" presId="urn:microsoft.com/office/officeart/2005/8/layout/default"/>
    <dgm:cxn modelId="{1D50BDA1-B607-4BD4-8BF9-780FF81384B1}" srcId="{34766918-E921-4F9B-98B0-5F216E1E9CBA}" destId="{268AEF05-88F0-457B-B508-02B2127FD1E0}" srcOrd="1" destOrd="0" parTransId="{742D8553-4025-4D60-A45A-73DAE8D4B42E}" sibTransId="{161850C1-A5E6-4960-9420-5B58836BFCDE}"/>
    <dgm:cxn modelId="{BC5678C0-D11B-4E4F-9E47-A20AD891F851}" type="presOf" srcId="{268AEF05-88F0-457B-B508-02B2127FD1E0}" destId="{1A5CBD20-669F-4F3B-904D-F14E1D6AAE8E}" srcOrd="0" destOrd="0" presId="urn:microsoft.com/office/officeart/2005/8/layout/default"/>
    <dgm:cxn modelId="{292C78C5-4442-4036-9F0C-9A51EC26A303}" type="presOf" srcId="{795F9BBF-10CB-4550-AEA9-E250CCC5958C}" destId="{1A5CBD20-669F-4F3B-904D-F14E1D6AAE8E}" srcOrd="0" destOrd="1" presId="urn:microsoft.com/office/officeart/2005/8/layout/default"/>
    <dgm:cxn modelId="{D8D75FA1-5751-4EEA-B35A-86B780A56D53}" type="presParOf" srcId="{608FA106-425E-460E-AC59-536EDDCFE68A}" destId="{134551E2-90B0-45B7-BA52-FFDC11EAE3F4}" srcOrd="0" destOrd="0" presId="urn:microsoft.com/office/officeart/2005/8/layout/default"/>
    <dgm:cxn modelId="{45BA4482-C560-46F3-AF54-03566EED9099}" type="presParOf" srcId="{608FA106-425E-460E-AC59-536EDDCFE68A}" destId="{AB02C9AA-7800-4B71-B6D3-066EC554BECB}" srcOrd="1" destOrd="0" presId="urn:microsoft.com/office/officeart/2005/8/layout/default"/>
    <dgm:cxn modelId="{1DA2BB21-BF7B-432A-803F-D278B6C53AB9}" type="presParOf" srcId="{608FA106-425E-460E-AC59-536EDDCFE68A}" destId="{1A5CBD20-669F-4F3B-904D-F14E1D6AAE8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61C4C-A150-4400-ACEF-E36E4F870456}">
      <dsp:nvSpPr>
        <dsp:cNvPr id="0" name=""/>
        <dsp:cNvSpPr/>
      </dsp:nvSpPr>
      <dsp:spPr>
        <a:xfrm rot="5400000">
          <a:off x="2412572" y="1850662"/>
          <a:ext cx="2900280"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2C1365-1F38-4C41-AA88-3467387279C6}">
      <dsp:nvSpPr>
        <dsp:cNvPr id="0" name=""/>
        <dsp:cNvSpPr/>
      </dsp:nvSpPr>
      <dsp:spPr>
        <a:xfrm>
          <a:off x="3084049" y="6048"/>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Register New Project</a:t>
          </a:r>
        </a:p>
      </dsp:txBody>
      <dsp:txXfrm>
        <a:off x="3152167" y="74166"/>
        <a:ext cx="3739945" cy="2189472"/>
      </dsp:txXfrm>
    </dsp:sp>
    <dsp:sp modelId="{5E6E3BD6-4ED4-46C0-8897-F1A4C6E31BF2}">
      <dsp:nvSpPr>
        <dsp:cNvPr id="0" name=""/>
        <dsp:cNvSpPr/>
      </dsp:nvSpPr>
      <dsp:spPr>
        <a:xfrm rot="5400000">
          <a:off x="2412572" y="4757798"/>
          <a:ext cx="2900280"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6F9ADF-FC3A-4E4D-AA09-BAB003922B8C}">
      <dsp:nvSpPr>
        <dsp:cNvPr id="0" name=""/>
        <dsp:cNvSpPr/>
      </dsp:nvSpPr>
      <dsp:spPr>
        <a:xfrm>
          <a:off x="3084049" y="2913184"/>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Select either category for Primary or Secondary School.</a:t>
          </a:r>
        </a:p>
      </dsp:txBody>
      <dsp:txXfrm>
        <a:off x="3152167" y="2981302"/>
        <a:ext cx="3739945" cy="2189472"/>
      </dsp:txXfrm>
    </dsp:sp>
    <dsp:sp modelId="{6DE65AC3-3A4C-4ECE-8A57-E85115B44316}">
      <dsp:nvSpPr>
        <dsp:cNvPr id="0" name=""/>
        <dsp:cNvSpPr/>
      </dsp:nvSpPr>
      <dsp:spPr>
        <a:xfrm rot="5400000">
          <a:off x="2412572" y="7664935"/>
          <a:ext cx="2900280"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CF4FAD-4F03-47BE-B786-CA42AE6FB883}">
      <dsp:nvSpPr>
        <dsp:cNvPr id="0" name=""/>
        <dsp:cNvSpPr/>
      </dsp:nvSpPr>
      <dsp:spPr>
        <a:xfrm>
          <a:off x="3084049" y="5820321"/>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Fill all details including TEACHER as advisor and contact person.</a:t>
          </a:r>
        </a:p>
      </dsp:txBody>
      <dsp:txXfrm>
        <a:off x="3152167" y="5888439"/>
        <a:ext cx="3739945" cy="2189472"/>
      </dsp:txXfrm>
    </dsp:sp>
    <dsp:sp modelId="{C9B062EA-6E94-42D3-B67A-710719C0AE62}">
      <dsp:nvSpPr>
        <dsp:cNvPr id="0" name=""/>
        <dsp:cNvSpPr/>
      </dsp:nvSpPr>
      <dsp:spPr>
        <a:xfrm>
          <a:off x="3866140" y="9118503"/>
          <a:ext cx="5148466"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F03418-F657-4DEB-80E3-941E87F4A01B}">
      <dsp:nvSpPr>
        <dsp:cNvPr id="0" name=""/>
        <dsp:cNvSpPr/>
      </dsp:nvSpPr>
      <dsp:spPr>
        <a:xfrm>
          <a:off x="3084049" y="8727457"/>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Submit</a:t>
          </a:r>
        </a:p>
      </dsp:txBody>
      <dsp:txXfrm>
        <a:off x="3152167" y="8795575"/>
        <a:ext cx="3739945" cy="2189472"/>
      </dsp:txXfrm>
    </dsp:sp>
    <dsp:sp modelId="{13B847D7-C7E4-422D-B08F-C3DEC91DC85F}">
      <dsp:nvSpPr>
        <dsp:cNvPr id="0" name=""/>
        <dsp:cNvSpPr/>
      </dsp:nvSpPr>
      <dsp:spPr>
        <a:xfrm rot="16200000">
          <a:off x="7567894" y="7664935"/>
          <a:ext cx="2900280"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0E0012-5416-4917-AECA-45FFF6C92BE3}">
      <dsp:nvSpPr>
        <dsp:cNvPr id="0" name=""/>
        <dsp:cNvSpPr/>
      </dsp:nvSpPr>
      <dsp:spPr>
        <a:xfrm>
          <a:off x="8239370" y="8727457"/>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Go to </a:t>
          </a:r>
          <a:r>
            <a:rPr lang="en-MY" sz="3000" b="1" kern="1200" dirty="0"/>
            <a:t>DASHBOARD</a:t>
          </a:r>
          <a:r>
            <a:rPr lang="en-MY" sz="3000" kern="1200" dirty="0"/>
            <a:t> and DOWNLOAD the School Authorization Letter.</a:t>
          </a:r>
        </a:p>
      </dsp:txBody>
      <dsp:txXfrm>
        <a:off x="8307488" y="8795575"/>
        <a:ext cx="3739945" cy="2189472"/>
      </dsp:txXfrm>
    </dsp:sp>
    <dsp:sp modelId="{DDBBCECE-0498-4060-AB9B-06B327FB328B}">
      <dsp:nvSpPr>
        <dsp:cNvPr id="0" name=""/>
        <dsp:cNvSpPr/>
      </dsp:nvSpPr>
      <dsp:spPr>
        <a:xfrm rot="16200000">
          <a:off x="7567894" y="4757798"/>
          <a:ext cx="2900280"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EF8706-1AD1-4D1D-8F67-E2EDF3A4B8F0}">
      <dsp:nvSpPr>
        <dsp:cNvPr id="0" name=""/>
        <dsp:cNvSpPr/>
      </dsp:nvSpPr>
      <dsp:spPr>
        <a:xfrm>
          <a:off x="8239370" y="5820321"/>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Fill the details for contact person.</a:t>
          </a:r>
        </a:p>
      </dsp:txBody>
      <dsp:txXfrm>
        <a:off x="8307488" y="5888439"/>
        <a:ext cx="3739945" cy="2189472"/>
      </dsp:txXfrm>
    </dsp:sp>
    <dsp:sp modelId="{0C20E842-863C-4F69-8190-0E1643317748}">
      <dsp:nvSpPr>
        <dsp:cNvPr id="0" name=""/>
        <dsp:cNvSpPr/>
      </dsp:nvSpPr>
      <dsp:spPr>
        <a:xfrm rot="16200000">
          <a:off x="7567894" y="1850662"/>
          <a:ext cx="2900280"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35DD03-EE18-499A-8D4D-A0EB74DD225F}">
      <dsp:nvSpPr>
        <dsp:cNvPr id="0" name=""/>
        <dsp:cNvSpPr/>
      </dsp:nvSpPr>
      <dsp:spPr>
        <a:xfrm>
          <a:off x="8239370" y="2913184"/>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Copy the wording into </a:t>
          </a:r>
          <a:r>
            <a:rPr lang="en-MY" sz="3000" b="1" kern="1200" dirty="0"/>
            <a:t>School’s official letterhead</a:t>
          </a:r>
          <a:r>
            <a:rPr lang="en-MY" sz="3000" kern="1200" dirty="0"/>
            <a:t>.</a:t>
          </a:r>
        </a:p>
      </dsp:txBody>
      <dsp:txXfrm>
        <a:off x="8307488" y="2981302"/>
        <a:ext cx="3739945" cy="2189472"/>
      </dsp:txXfrm>
    </dsp:sp>
    <dsp:sp modelId="{DA49FA19-AECF-4DED-8770-64A40E60763A}">
      <dsp:nvSpPr>
        <dsp:cNvPr id="0" name=""/>
        <dsp:cNvSpPr/>
      </dsp:nvSpPr>
      <dsp:spPr>
        <a:xfrm>
          <a:off x="9021462" y="397094"/>
          <a:ext cx="5148466"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BC0C52-95F1-4544-A8C9-F175C8F3CE31}">
      <dsp:nvSpPr>
        <dsp:cNvPr id="0" name=""/>
        <dsp:cNvSpPr/>
      </dsp:nvSpPr>
      <dsp:spPr>
        <a:xfrm>
          <a:off x="8239370" y="6048"/>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Obtain signature and official stamp from school.</a:t>
          </a:r>
        </a:p>
      </dsp:txBody>
      <dsp:txXfrm>
        <a:off x="8307488" y="74166"/>
        <a:ext cx="3739945" cy="2189472"/>
      </dsp:txXfrm>
    </dsp:sp>
    <dsp:sp modelId="{8D230E5C-334D-4291-BA04-422868EAF15C}">
      <dsp:nvSpPr>
        <dsp:cNvPr id="0" name=""/>
        <dsp:cNvSpPr/>
      </dsp:nvSpPr>
      <dsp:spPr>
        <a:xfrm rot="5400000">
          <a:off x="12723215" y="1850662"/>
          <a:ext cx="2900280"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7157A0-4274-4119-B0BE-E0BB157D689F}">
      <dsp:nvSpPr>
        <dsp:cNvPr id="0" name=""/>
        <dsp:cNvSpPr/>
      </dsp:nvSpPr>
      <dsp:spPr>
        <a:xfrm>
          <a:off x="13394692" y="6048"/>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Scan and save letter as PDF.</a:t>
          </a:r>
        </a:p>
      </dsp:txBody>
      <dsp:txXfrm>
        <a:off x="13462810" y="74166"/>
        <a:ext cx="3739945" cy="2189472"/>
      </dsp:txXfrm>
    </dsp:sp>
    <dsp:sp modelId="{97B155AF-0205-4899-8522-F87D10E21ECD}">
      <dsp:nvSpPr>
        <dsp:cNvPr id="0" name=""/>
        <dsp:cNvSpPr/>
      </dsp:nvSpPr>
      <dsp:spPr>
        <a:xfrm rot="5400000">
          <a:off x="12723215" y="4757798"/>
          <a:ext cx="2900280" cy="348856"/>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204BA3-81EF-4B16-88F1-C0E93810B9F9}">
      <dsp:nvSpPr>
        <dsp:cNvPr id="0" name=""/>
        <dsp:cNvSpPr/>
      </dsp:nvSpPr>
      <dsp:spPr>
        <a:xfrm>
          <a:off x="13394692" y="2913184"/>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Upload to Google Drive and Set permission to ‘Anyone Can View’.</a:t>
          </a:r>
        </a:p>
      </dsp:txBody>
      <dsp:txXfrm>
        <a:off x="13462810" y="2981302"/>
        <a:ext cx="3739945" cy="2189472"/>
      </dsp:txXfrm>
    </dsp:sp>
    <dsp:sp modelId="{4AE6E6F7-E505-4DB5-A7ED-D2665C084DD0}">
      <dsp:nvSpPr>
        <dsp:cNvPr id="0" name=""/>
        <dsp:cNvSpPr/>
      </dsp:nvSpPr>
      <dsp:spPr>
        <a:xfrm>
          <a:off x="13394692" y="5820321"/>
          <a:ext cx="3876181" cy="23257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MY" sz="3000" kern="1200" dirty="0"/>
            <a:t>Submit with the YouTube URL.</a:t>
          </a:r>
        </a:p>
      </dsp:txBody>
      <dsp:txXfrm>
        <a:off x="13462810" y="5888439"/>
        <a:ext cx="3739945" cy="2189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E39B3-9594-4BB5-B397-0C5054F8C0FC}">
      <dsp:nvSpPr>
        <dsp:cNvPr id="0" name=""/>
        <dsp:cNvSpPr/>
      </dsp:nvSpPr>
      <dsp:spPr>
        <a:xfrm rot="5400000">
          <a:off x="3834529" y="2574925"/>
          <a:ext cx="2261344" cy="2574460"/>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AC4763-DDF3-4708-BA4F-DE897FAEB10D}">
      <dsp:nvSpPr>
        <dsp:cNvPr id="0" name=""/>
        <dsp:cNvSpPr/>
      </dsp:nvSpPr>
      <dsp:spPr>
        <a:xfrm>
          <a:off x="3235410" y="68180"/>
          <a:ext cx="3806772" cy="2664617"/>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Step 1</a:t>
          </a:r>
        </a:p>
      </dsp:txBody>
      <dsp:txXfrm>
        <a:off x="3365509" y="198279"/>
        <a:ext cx="3546574" cy="2404419"/>
      </dsp:txXfrm>
    </dsp:sp>
    <dsp:sp modelId="{76E012CB-C15C-4A3C-BB67-4605F1273ED3}">
      <dsp:nvSpPr>
        <dsp:cNvPr id="0" name=""/>
        <dsp:cNvSpPr/>
      </dsp:nvSpPr>
      <dsp:spPr>
        <a:xfrm>
          <a:off x="7042183" y="322312"/>
          <a:ext cx="2768683" cy="21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Register new account at </a:t>
          </a:r>
          <a:r>
            <a:rPr lang="en-US" sz="1800" kern="1200" dirty="0">
              <a:hlinkClick xmlns:r="http://schemas.openxmlformats.org/officeDocument/2006/relationships" r:id="rId1"/>
            </a:rPr>
            <a:t>https://registro.miix.my</a:t>
          </a:r>
          <a:endParaRPr lang="en-US" sz="1800" kern="1200" dirty="0"/>
        </a:p>
      </dsp:txBody>
      <dsp:txXfrm>
        <a:off x="7042183" y="322312"/>
        <a:ext cx="2768683" cy="2153661"/>
      </dsp:txXfrm>
    </dsp:sp>
    <dsp:sp modelId="{6EE07EF9-2ED4-4913-839D-978CB62450A4}">
      <dsp:nvSpPr>
        <dsp:cNvPr id="0" name=""/>
        <dsp:cNvSpPr/>
      </dsp:nvSpPr>
      <dsp:spPr>
        <a:xfrm rot="5400000">
          <a:off x="6990748" y="5568170"/>
          <a:ext cx="2261344" cy="2574460"/>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AB1DF-2D60-4F79-8E0B-96873E29E0BD}">
      <dsp:nvSpPr>
        <dsp:cNvPr id="0" name=""/>
        <dsp:cNvSpPr/>
      </dsp:nvSpPr>
      <dsp:spPr>
        <a:xfrm>
          <a:off x="6391629" y="3061424"/>
          <a:ext cx="3806772" cy="2664617"/>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Step 2</a:t>
          </a:r>
        </a:p>
      </dsp:txBody>
      <dsp:txXfrm>
        <a:off x="6521728" y="3191523"/>
        <a:ext cx="3546574" cy="2404419"/>
      </dsp:txXfrm>
    </dsp:sp>
    <dsp:sp modelId="{4D11E776-5508-4592-9908-71A72BDB5217}">
      <dsp:nvSpPr>
        <dsp:cNvPr id="0" name=""/>
        <dsp:cNvSpPr/>
      </dsp:nvSpPr>
      <dsp:spPr>
        <a:xfrm>
          <a:off x="10198402" y="3315556"/>
          <a:ext cx="2768683" cy="21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Login using email (username) and password.</a:t>
          </a:r>
        </a:p>
      </dsp:txBody>
      <dsp:txXfrm>
        <a:off x="10198402" y="3315556"/>
        <a:ext cx="2768683" cy="2153661"/>
      </dsp:txXfrm>
    </dsp:sp>
    <dsp:sp modelId="{69EF7E97-D27D-4350-B496-8AF2D296663E}">
      <dsp:nvSpPr>
        <dsp:cNvPr id="0" name=""/>
        <dsp:cNvSpPr/>
      </dsp:nvSpPr>
      <dsp:spPr>
        <a:xfrm rot="5400000">
          <a:off x="10146968" y="8561415"/>
          <a:ext cx="2261344" cy="2574460"/>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BEE993-A24F-403C-9204-313A6BBA3B4A}">
      <dsp:nvSpPr>
        <dsp:cNvPr id="0" name=""/>
        <dsp:cNvSpPr/>
      </dsp:nvSpPr>
      <dsp:spPr>
        <a:xfrm>
          <a:off x="9547849" y="6054669"/>
          <a:ext cx="3806772" cy="2664617"/>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Step 3</a:t>
          </a:r>
        </a:p>
      </dsp:txBody>
      <dsp:txXfrm>
        <a:off x="9677948" y="6184768"/>
        <a:ext cx="3546574" cy="2404419"/>
      </dsp:txXfrm>
    </dsp:sp>
    <dsp:sp modelId="{35C68E02-9A6C-49F9-8E7B-3F6DE5122F5B}">
      <dsp:nvSpPr>
        <dsp:cNvPr id="0" name=""/>
        <dsp:cNvSpPr/>
      </dsp:nvSpPr>
      <dsp:spPr>
        <a:xfrm>
          <a:off x="13354622" y="6308801"/>
          <a:ext cx="2768683" cy="21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Click ‘New Project’ to create new submission.</a:t>
          </a:r>
        </a:p>
        <a:p>
          <a:pPr marL="171450" lvl="1" indent="-171450" algn="l" defTabSz="800100">
            <a:lnSpc>
              <a:spcPct val="90000"/>
            </a:lnSpc>
            <a:spcBef>
              <a:spcPct val="0"/>
            </a:spcBef>
            <a:spcAft>
              <a:spcPct val="15000"/>
            </a:spcAft>
            <a:buChar char="•"/>
          </a:pPr>
          <a:r>
            <a:rPr lang="en-US" sz="1800" kern="1200" dirty="0"/>
            <a:t>Submit</a:t>
          </a:r>
        </a:p>
      </dsp:txBody>
      <dsp:txXfrm>
        <a:off x="13354622" y="6308801"/>
        <a:ext cx="2768683" cy="2153661"/>
      </dsp:txXfrm>
    </dsp:sp>
    <dsp:sp modelId="{A709119D-2F53-4437-BD83-231F14802D11}">
      <dsp:nvSpPr>
        <dsp:cNvPr id="0" name=""/>
        <dsp:cNvSpPr/>
      </dsp:nvSpPr>
      <dsp:spPr>
        <a:xfrm>
          <a:off x="12704068" y="9047914"/>
          <a:ext cx="3806772" cy="2664617"/>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Step 4</a:t>
          </a:r>
        </a:p>
      </dsp:txBody>
      <dsp:txXfrm>
        <a:off x="12834167" y="9178013"/>
        <a:ext cx="3546574" cy="2404419"/>
      </dsp:txXfrm>
    </dsp:sp>
    <dsp:sp modelId="{3418B54E-0508-40BE-81F9-B6E43A97E542}">
      <dsp:nvSpPr>
        <dsp:cNvPr id="0" name=""/>
        <dsp:cNvSpPr/>
      </dsp:nvSpPr>
      <dsp:spPr>
        <a:xfrm>
          <a:off x="16510841" y="9302046"/>
          <a:ext cx="2768683" cy="21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New project will be available at dashboard.</a:t>
          </a:r>
        </a:p>
        <a:p>
          <a:pPr marL="228600" lvl="1" indent="-228600" algn="l" defTabSz="977900">
            <a:lnSpc>
              <a:spcPct val="90000"/>
            </a:lnSpc>
            <a:spcBef>
              <a:spcPct val="0"/>
            </a:spcBef>
            <a:spcAft>
              <a:spcPct val="15000"/>
            </a:spcAft>
            <a:buChar char="•"/>
          </a:pPr>
          <a:r>
            <a:rPr lang="en-US" sz="2200" kern="1200" dirty="0"/>
            <a:t>Click ‘Pay Now’ to confirm the payment.</a:t>
          </a:r>
        </a:p>
      </dsp:txBody>
      <dsp:txXfrm>
        <a:off x="16510841" y="9302046"/>
        <a:ext cx="2768683" cy="2153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E39B3-9594-4BB5-B397-0C5054F8C0FC}">
      <dsp:nvSpPr>
        <dsp:cNvPr id="0" name=""/>
        <dsp:cNvSpPr/>
      </dsp:nvSpPr>
      <dsp:spPr>
        <a:xfrm rot="5400000">
          <a:off x="3834529" y="2574925"/>
          <a:ext cx="2261344" cy="2574460"/>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AC4763-DDF3-4708-BA4F-DE897FAEB10D}">
      <dsp:nvSpPr>
        <dsp:cNvPr id="0" name=""/>
        <dsp:cNvSpPr/>
      </dsp:nvSpPr>
      <dsp:spPr>
        <a:xfrm>
          <a:off x="3235410" y="68180"/>
          <a:ext cx="3806772" cy="2664617"/>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Step 5</a:t>
          </a:r>
        </a:p>
      </dsp:txBody>
      <dsp:txXfrm>
        <a:off x="3365509" y="198279"/>
        <a:ext cx="3546574" cy="2404419"/>
      </dsp:txXfrm>
    </dsp:sp>
    <dsp:sp modelId="{76E012CB-C15C-4A3C-BB67-4605F1273ED3}">
      <dsp:nvSpPr>
        <dsp:cNvPr id="0" name=""/>
        <dsp:cNvSpPr/>
      </dsp:nvSpPr>
      <dsp:spPr>
        <a:xfrm>
          <a:off x="7042183" y="322312"/>
          <a:ext cx="2768683" cy="21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Prepare presentation video.</a:t>
          </a:r>
        </a:p>
        <a:p>
          <a:pPr marL="228600" lvl="1" indent="-228600" algn="l" defTabSz="933450">
            <a:lnSpc>
              <a:spcPct val="90000"/>
            </a:lnSpc>
            <a:spcBef>
              <a:spcPct val="0"/>
            </a:spcBef>
            <a:spcAft>
              <a:spcPct val="15000"/>
            </a:spcAft>
            <a:buChar char="•"/>
          </a:pPr>
          <a:r>
            <a:rPr lang="en-US" sz="2100" kern="1200" dirty="0"/>
            <a:t>Maximum duration is 6 minutes 30 seconds.</a:t>
          </a:r>
        </a:p>
      </dsp:txBody>
      <dsp:txXfrm>
        <a:off x="7042183" y="322312"/>
        <a:ext cx="2768683" cy="2153661"/>
      </dsp:txXfrm>
    </dsp:sp>
    <dsp:sp modelId="{6EE07EF9-2ED4-4913-839D-978CB62450A4}">
      <dsp:nvSpPr>
        <dsp:cNvPr id="0" name=""/>
        <dsp:cNvSpPr/>
      </dsp:nvSpPr>
      <dsp:spPr>
        <a:xfrm rot="5400000">
          <a:off x="6990748" y="5568170"/>
          <a:ext cx="2261344" cy="2574460"/>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AB1DF-2D60-4F79-8E0B-96873E29E0BD}">
      <dsp:nvSpPr>
        <dsp:cNvPr id="0" name=""/>
        <dsp:cNvSpPr/>
      </dsp:nvSpPr>
      <dsp:spPr>
        <a:xfrm>
          <a:off x="6391629" y="3061424"/>
          <a:ext cx="3806772" cy="2664617"/>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Step 6</a:t>
          </a:r>
        </a:p>
      </dsp:txBody>
      <dsp:txXfrm>
        <a:off x="6521728" y="3191523"/>
        <a:ext cx="3546574" cy="2404419"/>
      </dsp:txXfrm>
    </dsp:sp>
    <dsp:sp modelId="{4D11E776-5508-4592-9908-71A72BDB5217}">
      <dsp:nvSpPr>
        <dsp:cNvPr id="0" name=""/>
        <dsp:cNvSpPr/>
      </dsp:nvSpPr>
      <dsp:spPr>
        <a:xfrm>
          <a:off x="10198402" y="3315556"/>
          <a:ext cx="2768683" cy="21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Upload video to your YouTube channel.</a:t>
          </a:r>
        </a:p>
        <a:p>
          <a:pPr marL="228600" lvl="1" indent="-228600" algn="l" defTabSz="933450">
            <a:lnSpc>
              <a:spcPct val="90000"/>
            </a:lnSpc>
            <a:spcBef>
              <a:spcPct val="0"/>
            </a:spcBef>
            <a:spcAft>
              <a:spcPct val="15000"/>
            </a:spcAft>
            <a:buChar char="•"/>
          </a:pPr>
          <a:r>
            <a:rPr lang="en-US" sz="2100" kern="1200" dirty="0"/>
            <a:t>Set permission to either Public or unlisted.</a:t>
          </a:r>
        </a:p>
      </dsp:txBody>
      <dsp:txXfrm>
        <a:off x="10198402" y="3315556"/>
        <a:ext cx="2768683" cy="2153661"/>
      </dsp:txXfrm>
    </dsp:sp>
    <dsp:sp modelId="{69EF7E97-D27D-4350-B496-8AF2D296663E}">
      <dsp:nvSpPr>
        <dsp:cNvPr id="0" name=""/>
        <dsp:cNvSpPr/>
      </dsp:nvSpPr>
      <dsp:spPr>
        <a:xfrm rot="5400000">
          <a:off x="10146968" y="8561415"/>
          <a:ext cx="2261344" cy="2574460"/>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BEE993-A24F-403C-9204-313A6BBA3B4A}">
      <dsp:nvSpPr>
        <dsp:cNvPr id="0" name=""/>
        <dsp:cNvSpPr/>
      </dsp:nvSpPr>
      <dsp:spPr>
        <a:xfrm>
          <a:off x="9547849" y="6054669"/>
          <a:ext cx="3806772" cy="2664617"/>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Step 7</a:t>
          </a:r>
        </a:p>
      </dsp:txBody>
      <dsp:txXfrm>
        <a:off x="9677948" y="6184768"/>
        <a:ext cx="3546574" cy="2404419"/>
      </dsp:txXfrm>
    </dsp:sp>
    <dsp:sp modelId="{35C68E02-9A6C-49F9-8E7B-3F6DE5122F5B}">
      <dsp:nvSpPr>
        <dsp:cNvPr id="0" name=""/>
        <dsp:cNvSpPr/>
      </dsp:nvSpPr>
      <dsp:spPr>
        <a:xfrm>
          <a:off x="13354622" y="6308801"/>
          <a:ext cx="2768683" cy="21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Click ‘Upload Video’ in </a:t>
          </a:r>
          <a:r>
            <a:rPr lang="en-US" sz="2100" kern="1200" dirty="0" err="1"/>
            <a:t>Registro</a:t>
          </a:r>
          <a:r>
            <a:rPr lang="en-US" sz="2100" kern="1200" dirty="0"/>
            <a:t> and paste the YouTube Video URL.</a:t>
          </a:r>
        </a:p>
        <a:p>
          <a:pPr marL="228600" lvl="1" indent="-228600" algn="l" defTabSz="933450">
            <a:lnSpc>
              <a:spcPct val="90000"/>
            </a:lnSpc>
            <a:spcBef>
              <a:spcPct val="0"/>
            </a:spcBef>
            <a:spcAft>
              <a:spcPct val="15000"/>
            </a:spcAft>
            <a:buChar char="•"/>
          </a:pPr>
          <a:r>
            <a:rPr lang="en-US" sz="2100" kern="1200" dirty="0"/>
            <a:t>Submit</a:t>
          </a:r>
        </a:p>
      </dsp:txBody>
      <dsp:txXfrm>
        <a:off x="13354622" y="6308801"/>
        <a:ext cx="2768683" cy="2153661"/>
      </dsp:txXfrm>
    </dsp:sp>
    <dsp:sp modelId="{A709119D-2F53-4437-BD83-231F14802D11}">
      <dsp:nvSpPr>
        <dsp:cNvPr id="0" name=""/>
        <dsp:cNvSpPr/>
      </dsp:nvSpPr>
      <dsp:spPr>
        <a:xfrm>
          <a:off x="12704068" y="9047914"/>
          <a:ext cx="3806772" cy="2664617"/>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Step 8 (Optional)</a:t>
          </a:r>
        </a:p>
      </dsp:txBody>
      <dsp:txXfrm>
        <a:off x="12834167" y="9178013"/>
        <a:ext cx="3546574" cy="2404419"/>
      </dsp:txXfrm>
    </dsp:sp>
    <dsp:sp modelId="{3418B54E-0508-40BE-81F9-B6E43A97E542}">
      <dsp:nvSpPr>
        <dsp:cNvPr id="0" name=""/>
        <dsp:cNvSpPr/>
      </dsp:nvSpPr>
      <dsp:spPr>
        <a:xfrm>
          <a:off x="16510841" y="9302046"/>
          <a:ext cx="2768683" cy="21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Optional – you may submit additional documents if necessary – such as copyright, certs, patent, testimony, etc.</a:t>
          </a:r>
        </a:p>
        <a:p>
          <a:pPr marL="171450" lvl="1" indent="-171450" algn="l" defTabSz="711200">
            <a:lnSpc>
              <a:spcPct val="90000"/>
            </a:lnSpc>
            <a:spcBef>
              <a:spcPct val="0"/>
            </a:spcBef>
            <a:spcAft>
              <a:spcPct val="15000"/>
            </a:spcAft>
            <a:buChar char="•"/>
          </a:pPr>
          <a:r>
            <a:rPr lang="en-US" sz="1600" kern="1200" dirty="0"/>
            <a:t>Upload to Google Drive and set permission to ‘Anyone can View’</a:t>
          </a:r>
        </a:p>
      </dsp:txBody>
      <dsp:txXfrm>
        <a:off x="16510841" y="9302046"/>
        <a:ext cx="2768683" cy="2153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715BF-146D-4F35-9832-362D6356B867}">
      <dsp:nvSpPr>
        <dsp:cNvPr id="0" name=""/>
        <dsp:cNvSpPr/>
      </dsp:nvSpPr>
      <dsp:spPr>
        <a:xfrm>
          <a:off x="457848" y="551"/>
          <a:ext cx="8760898" cy="52565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i="0" kern="1200" dirty="0"/>
            <a:t>Innovation and Creativity:</a:t>
          </a:r>
          <a:endParaRPr lang="en-US" sz="4600" kern="1200" dirty="0"/>
        </a:p>
        <a:p>
          <a:pPr marL="285750" lvl="1" indent="-285750" algn="l" defTabSz="1600200">
            <a:lnSpc>
              <a:spcPct val="90000"/>
            </a:lnSpc>
            <a:spcBef>
              <a:spcPct val="0"/>
            </a:spcBef>
            <a:spcAft>
              <a:spcPct val="15000"/>
            </a:spcAft>
            <a:buChar char="•"/>
          </a:pPr>
          <a:r>
            <a:rPr lang="en-US" sz="3600" b="0" i="0" kern="1200"/>
            <a:t>The award-winning invention should showcase a high level of innovation and creativity. </a:t>
          </a:r>
          <a:r>
            <a:rPr lang="en-US" sz="3600" b="0" i="0" kern="1200" dirty="0"/>
            <a:t>It should demonstrate a unique and inventive solution to a problem or a groundbreaking improvement upon existing technologies.</a:t>
          </a:r>
          <a:endParaRPr lang="en-US" sz="3600" kern="1200" dirty="0"/>
        </a:p>
      </dsp:txBody>
      <dsp:txXfrm>
        <a:off x="457848" y="551"/>
        <a:ext cx="8760898" cy="5256538"/>
      </dsp:txXfrm>
    </dsp:sp>
    <dsp:sp modelId="{05D74BD6-B934-407C-8F44-21E61B30F0E7}">
      <dsp:nvSpPr>
        <dsp:cNvPr id="0" name=""/>
        <dsp:cNvSpPr/>
      </dsp:nvSpPr>
      <dsp:spPr>
        <a:xfrm>
          <a:off x="10094836" y="551"/>
          <a:ext cx="8760898" cy="52565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i="0" kern="1200" dirty="0"/>
            <a:t>Significance and Impact:</a:t>
          </a:r>
          <a:endParaRPr lang="en-US" sz="4600" kern="1200" dirty="0"/>
        </a:p>
        <a:p>
          <a:pPr marL="285750" lvl="1" indent="-285750" algn="l" defTabSz="1600200">
            <a:lnSpc>
              <a:spcPct val="90000"/>
            </a:lnSpc>
            <a:spcBef>
              <a:spcPct val="0"/>
            </a:spcBef>
            <a:spcAft>
              <a:spcPct val="15000"/>
            </a:spcAft>
            <a:buChar char="•"/>
          </a:pPr>
          <a:r>
            <a:rPr lang="en-US" sz="3600" b="0" i="0" kern="1200"/>
            <a:t>The </a:t>
          </a:r>
          <a:r>
            <a:rPr lang="en-US" sz="3600" b="0" i="0" kern="1200" dirty="0"/>
            <a:t>invention should have significant potential for impact and contribute to advancements in its respective field or industry. </a:t>
          </a:r>
          <a:r>
            <a:rPr lang="en-US" sz="3600" b="0" i="0" kern="1200"/>
            <a:t>It should address a critical need, solve a pressing problem, or offer substantial improvements over existing solutions.</a:t>
          </a:r>
          <a:endParaRPr lang="en-US" sz="3600" kern="1200" dirty="0"/>
        </a:p>
      </dsp:txBody>
      <dsp:txXfrm>
        <a:off x="10094836" y="551"/>
        <a:ext cx="8760898" cy="5256538"/>
      </dsp:txXfrm>
    </dsp:sp>
    <dsp:sp modelId="{AE6C6560-B93B-49C5-9E6A-CB54EFE870C4}">
      <dsp:nvSpPr>
        <dsp:cNvPr id="0" name=""/>
        <dsp:cNvSpPr/>
      </dsp:nvSpPr>
      <dsp:spPr>
        <a:xfrm>
          <a:off x="457848" y="6133179"/>
          <a:ext cx="8760898" cy="52565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i="0" kern="1200" dirty="0"/>
            <a:t>Technical Excellence:</a:t>
          </a:r>
          <a:endParaRPr lang="en-US" sz="4600" kern="1200" dirty="0"/>
        </a:p>
        <a:p>
          <a:pPr marL="285750" lvl="1" indent="-285750" algn="l" defTabSz="1600200">
            <a:lnSpc>
              <a:spcPct val="90000"/>
            </a:lnSpc>
            <a:spcBef>
              <a:spcPct val="0"/>
            </a:spcBef>
            <a:spcAft>
              <a:spcPct val="15000"/>
            </a:spcAft>
            <a:buChar char="•"/>
          </a:pPr>
          <a:r>
            <a:rPr lang="en-US" sz="3600" b="0" i="0" kern="1200"/>
            <a:t>The </a:t>
          </a:r>
          <a:r>
            <a:rPr lang="en-US" sz="3600" b="0" i="0" kern="1200" dirty="0"/>
            <a:t>award recipient should demonstrate technical excellence in the development and implementation of the invention. The invention should showcase a deep understanding of the underlying principles and exhibit exceptional technical skill in its design, functionality, and operation.</a:t>
          </a:r>
          <a:endParaRPr lang="en-US" sz="3600" kern="1200" dirty="0"/>
        </a:p>
      </dsp:txBody>
      <dsp:txXfrm>
        <a:off x="457848" y="6133179"/>
        <a:ext cx="8760898" cy="5256538"/>
      </dsp:txXfrm>
    </dsp:sp>
    <dsp:sp modelId="{411A4FCC-63EA-4034-9A61-DC9377C89D1B}">
      <dsp:nvSpPr>
        <dsp:cNvPr id="0" name=""/>
        <dsp:cNvSpPr/>
      </dsp:nvSpPr>
      <dsp:spPr>
        <a:xfrm>
          <a:off x="10094836" y="6133179"/>
          <a:ext cx="8760898" cy="52565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i="0" kern="1200" dirty="0"/>
            <a:t>Practical Applicability:</a:t>
          </a:r>
          <a:endParaRPr lang="en-US" sz="4600" kern="1200" dirty="0"/>
        </a:p>
        <a:p>
          <a:pPr marL="285750" lvl="1" indent="-285750" algn="l" defTabSz="1600200">
            <a:lnSpc>
              <a:spcPct val="90000"/>
            </a:lnSpc>
            <a:spcBef>
              <a:spcPct val="0"/>
            </a:spcBef>
            <a:spcAft>
              <a:spcPct val="15000"/>
            </a:spcAft>
            <a:buChar char="•"/>
          </a:pPr>
          <a:r>
            <a:rPr lang="en-US" sz="3600" b="0" i="0" kern="1200"/>
            <a:t>The </a:t>
          </a:r>
          <a:r>
            <a:rPr lang="en-US" sz="3600" b="0" i="0" kern="1200" dirty="0"/>
            <a:t>invention should have practical applicability and demonstrate the potential for real-world implementation. It should possess the necessary features, scalability, and adaptability to be effectively deployed in relevant contexts.</a:t>
          </a:r>
          <a:endParaRPr lang="en-US" sz="3600" kern="1200" dirty="0"/>
        </a:p>
      </dsp:txBody>
      <dsp:txXfrm>
        <a:off x="10094836" y="6133179"/>
        <a:ext cx="8760898" cy="52565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51E2-90B0-45B7-BA52-FFDC11EAE3F4}">
      <dsp:nvSpPr>
        <dsp:cNvPr id="0" name=""/>
        <dsp:cNvSpPr/>
      </dsp:nvSpPr>
      <dsp:spPr>
        <a:xfrm>
          <a:off x="457848" y="551"/>
          <a:ext cx="8760898" cy="52565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Market Potential and Commercial Viability:</a:t>
          </a:r>
        </a:p>
        <a:p>
          <a:pPr marL="285750" lvl="1" indent="-285750" algn="l" defTabSz="1422400">
            <a:lnSpc>
              <a:spcPct val="90000"/>
            </a:lnSpc>
            <a:spcBef>
              <a:spcPct val="0"/>
            </a:spcBef>
            <a:spcAft>
              <a:spcPct val="15000"/>
            </a:spcAft>
            <a:buChar char="•"/>
          </a:pPr>
          <a:r>
            <a:rPr lang="en-US" sz="3200" kern="1200" dirty="0"/>
            <a:t>The award-winning invention should exhibit market potential and commercial viability. It should demonstrate potential demand, marketability, and feasibility for commercialization. Factors such as market analysis, business models, and potential partnerships or investment opportunities may be considered.</a:t>
          </a:r>
        </a:p>
      </dsp:txBody>
      <dsp:txXfrm>
        <a:off x="457848" y="551"/>
        <a:ext cx="8760898" cy="5256538"/>
      </dsp:txXfrm>
    </dsp:sp>
    <dsp:sp modelId="{A5EDA4F0-1085-4E98-ABA7-5E6F3EB4B761}">
      <dsp:nvSpPr>
        <dsp:cNvPr id="0" name=""/>
        <dsp:cNvSpPr/>
      </dsp:nvSpPr>
      <dsp:spPr>
        <a:xfrm>
          <a:off x="10094836" y="551"/>
          <a:ext cx="8760898" cy="52565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0" i="0" kern="1200" dirty="0"/>
            <a:t>Scientific Rigor:</a:t>
          </a:r>
          <a:endParaRPr lang="en-US" sz="4100" kern="1200" dirty="0"/>
        </a:p>
        <a:p>
          <a:pPr marL="285750" lvl="1" indent="-285750" algn="l" defTabSz="1422400">
            <a:lnSpc>
              <a:spcPct val="90000"/>
            </a:lnSpc>
            <a:spcBef>
              <a:spcPct val="0"/>
            </a:spcBef>
            <a:spcAft>
              <a:spcPct val="15000"/>
            </a:spcAft>
            <a:buChar char="•"/>
          </a:pPr>
          <a:r>
            <a:rPr lang="en-US" sz="3200" b="0" i="0" kern="1200"/>
            <a:t>The </a:t>
          </a:r>
          <a:r>
            <a:rPr lang="en-US" sz="3200" b="0" i="0" kern="1200" dirty="0"/>
            <a:t>invention should be grounded in sound scientific principles and methodologies. It should demonstrate rigorous research, experimentation, and evidence-based approaches in its development and validation.</a:t>
          </a:r>
          <a:endParaRPr lang="en-US" sz="3200" kern="1200" dirty="0"/>
        </a:p>
      </dsp:txBody>
      <dsp:txXfrm>
        <a:off x="10094836" y="551"/>
        <a:ext cx="8760898" cy="5256538"/>
      </dsp:txXfrm>
    </dsp:sp>
    <dsp:sp modelId="{A39585A9-4BCB-4E30-B85E-5F555C30BE3A}">
      <dsp:nvSpPr>
        <dsp:cNvPr id="0" name=""/>
        <dsp:cNvSpPr/>
      </dsp:nvSpPr>
      <dsp:spPr>
        <a:xfrm>
          <a:off x="457848" y="6133179"/>
          <a:ext cx="8760898" cy="52565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0" i="0" kern="1200" dirty="0"/>
            <a:t>Intellectual Property Protection:</a:t>
          </a:r>
          <a:endParaRPr lang="en-US" sz="4100" kern="1200" dirty="0"/>
        </a:p>
        <a:p>
          <a:pPr marL="285750" lvl="1" indent="-285750" algn="l" defTabSz="1422400">
            <a:lnSpc>
              <a:spcPct val="90000"/>
            </a:lnSpc>
            <a:spcBef>
              <a:spcPct val="0"/>
            </a:spcBef>
            <a:spcAft>
              <a:spcPct val="15000"/>
            </a:spcAft>
            <a:buChar char="•"/>
          </a:pPr>
          <a:r>
            <a:rPr lang="en-US" sz="3200" b="0" i="0" kern="1200"/>
            <a:t>The </a:t>
          </a:r>
          <a:r>
            <a:rPr lang="en-US" sz="3200" b="0" i="0" kern="1200" dirty="0"/>
            <a:t>inventor should have taken appropriate measures to protect their intellectual property rights. Documentation and evidence of patent filings, copyrights, or other relevant intellectual property protection should be provided.</a:t>
          </a:r>
          <a:endParaRPr lang="en-US" sz="3200" kern="1200" dirty="0"/>
        </a:p>
      </dsp:txBody>
      <dsp:txXfrm>
        <a:off x="457848" y="6133179"/>
        <a:ext cx="8760898" cy="5256538"/>
      </dsp:txXfrm>
    </dsp:sp>
    <dsp:sp modelId="{5B973964-3C70-40BC-B7A5-3034BE47D2DB}">
      <dsp:nvSpPr>
        <dsp:cNvPr id="0" name=""/>
        <dsp:cNvSpPr/>
      </dsp:nvSpPr>
      <dsp:spPr>
        <a:xfrm>
          <a:off x="10094836" y="6133179"/>
          <a:ext cx="8760898" cy="52565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0" i="0" kern="1200" dirty="0"/>
            <a:t>Presentation and Communication:</a:t>
          </a:r>
          <a:endParaRPr lang="en-US" sz="4100" kern="1200" dirty="0"/>
        </a:p>
        <a:p>
          <a:pPr marL="285750" lvl="1" indent="-285750" algn="l" defTabSz="1422400">
            <a:lnSpc>
              <a:spcPct val="90000"/>
            </a:lnSpc>
            <a:spcBef>
              <a:spcPct val="0"/>
            </a:spcBef>
            <a:spcAft>
              <a:spcPct val="15000"/>
            </a:spcAft>
            <a:buChar char="•"/>
          </a:pPr>
          <a:r>
            <a:rPr lang="en-US" sz="3200" b="0" i="0" kern="1200"/>
            <a:t>The </a:t>
          </a:r>
          <a:r>
            <a:rPr lang="en-US" sz="3200" b="0" i="0" kern="1200" dirty="0"/>
            <a:t>quality of the presentation and communication of the invention is crucial. The award recipient should effectively and compellingly communicate the value, impact, and potential of their invention through clear and engaging presentations, documentation, and visual aids.</a:t>
          </a:r>
          <a:endParaRPr lang="en-US" sz="3200" kern="1200" dirty="0"/>
        </a:p>
      </dsp:txBody>
      <dsp:txXfrm>
        <a:off x="10094836" y="6133179"/>
        <a:ext cx="8760898" cy="5256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51E2-90B0-45B7-BA52-FFDC11EAE3F4}">
      <dsp:nvSpPr>
        <dsp:cNvPr id="0" name=""/>
        <dsp:cNvSpPr/>
      </dsp:nvSpPr>
      <dsp:spPr>
        <a:xfrm>
          <a:off x="2357" y="2936725"/>
          <a:ext cx="9194699" cy="55168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Ethical Considerations:</a:t>
          </a:r>
        </a:p>
        <a:p>
          <a:pPr marL="285750" lvl="1" indent="-285750" algn="l" defTabSz="1866900">
            <a:lnSpc>
              <a:spcPct val="90000"/>
            </a:lnSpc>
            <a:spcBef>
              <a:spcPct val="0"/>
            </a:spcBef>
            <a:spcAft>
              <a:spcPct val="15000"/>
            </a:spcAft>
            <a:buChar char="•"/>
          </a:pPr>
          <a:r>
            <a:rPr lang="en-US" sz="4200" kern="1200"/>
            <a:t>The </a:t>
          </a:r>
          <a:r>
            <a:rPr lang="en-US" sz="4200" kern="1200" dirty="0"/>
            <a:t>invention should adhere to ethical standards and considerations. It should not involve any illegal or harmful activities and should align with principles of social responsibility and sustainability.</a:t>
          </a:r>
        </a:p>
      </dsp:txBody>
      <dsp:txXfrm>
        <a:off x="2357" y="2936725"/>
        <a:ext cx="9194699" cy="5516819"/>
      </dsp:txXfrm>
    </dsp:sp>
    <dsp:sp modelId="{1A5CBD20-669F-4F3B-904D-F14E1D6AAE8E}">
      <dsp:nvSpPr>
        <dsp:cNvPr id="0" name=""/>
        <dsp:cNvSpPr/>
      </dsp:nvSpPr>
      <dsp:spPr>
        <a:xfrm>
          <a:off x="10116526" y="2936725"/>
          <a:ext cx="9194699" cy="55168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Originality and Uniqueness:</a:t>
          </a:r>
        </a:p>
        <a:p>
          <a:pPr marL="285750" lvl="1" indent="-285750" algn="l" defTabSz="1866900">
            <a:lnSpc>
              <a:spcPct val="90000"/>
            </a:lnSpc>
            <a:spcBef>
              <a:spcPct val="0"/>
            </a:spcBef>
            <a:spcAft>
              <a:spcPct val="15000"/>
            </a:spcAft>
            <a:buChar char="•"/>
          </a:pPr>
          <a:r>
            <a:rPr lang="en-US" sz="4200" kern="1200"/>
            <a:t>The </a:t>
          </a:r>
          <a:r>
            <a:rPr lang="en-US" sz="4200" kern="1200" dirty="0"/>
            <a:t>award-winning invention should exhibit originality and uniqueness. It should differentiate itself from existing solutions or demonstrate significant improvements upon previous inventions.</a:t>
          </a:r>
        </a:p>
      </dsp:txBody>
      <dsp:txXfrm>
        <a:off x="10116526" y="2936725"/>
        <a:ext cx="9194699" cy="551681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809DD-C6E4-4F11-9A83-6997680F1DCC}" type="datetimeFigureOut">
              <a:rPr lang="ru-RU" smtClean="0"/>
              <a:t>06.09.2024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20CF2-69E4-4069-BE78-187E5181E221}" type="slidenum">
              <a:rPr lang="ru-RU" smtClean="0"/>
              <a:t>‹#›</a:t>
            </a:fld>
            <a:endParaRPr lang="ru-RU" dirty="0"/>
          </a:p>
        </p:txBody>
      </p:sp>
    </p:spTree>
    <p:extLst>
      <p:ext uri="{BB962C8B-B14F-4D97-AF65-F5344CB8AC3E}">
        <p14:creationId xmlns:p14="http://schemas.microsoft.com/office/powerpoint/2010/main" val="424463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3" name="TextBox 2"/>
          <p:cNvSpPr txBox="1"/>
          <p:nvPr/>
        </p:nvSpPr>
        <p:spPr>
          <a:xfrm>
            <a:off x="19718373" y="12811862"/>
            <a:ext cx="3274979" cy="400110"/>
          </a:xfrm>
          <a:prstGeom prst="rect">
            <a:avLst/>
          </a:prstGeom>
          <a:noFill/>
        </p:spPr>
        <p:txBody>
          <a:bodyPr wrap="square" lIns="0" tIns="0" rIns="0" bIns="0" rtlCol="0">
            <a:spAutoFit/>
          </a:bodyPr>
          <a:lstStyle/>
          <a:p>
            <a:pPr algn="r"/>
            <a:r>
              <a:rPr lang="en-US" sz="2600" dirty="0">
                <a:solidFill>
                  <a:srgbClr val="4BC1EB"/>
                </a:solidFill>
                <a:latin typeface="Fira Sans" panose="020B0503050000020004" pitchFamily="34" charset="0"/>
                <a:ea typeface="Fira Sans" panose="020B0503050000020004" pitchFamily="34" charset="0"/>
              </a:rPr>
              <a:t>https://miix.my</a:t>
            </a:r>
          </a:p>
        </p:txBody>
      </p:sp>
      <p:sp>
        <p:nvSpPr>
          <p:cNvPr id="7" name="Номер слайда 5"/>
          <p:cNvSpPr txBox="1">
            <a:spLocks/>
          </p:cNvSpPr>
          <p:nvPr/>
        </p:nvSpPr>
        <p:spPr>
          <a:xfrm>
            <a:off x="20174859" y="1600756"/>
            <a:ext cx="2818492" cy="730250"/>
          </a:xfrm>
          <a:prstGeom prst="rect">
            <a:avLst/>
          </a:prstGeom>
        </p:spPr>
        <p:txBody>
          <a:bodyPr vert="horz" lIns="0" tIns="0" rIns="0" bIns="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844D7-84D1-4DBF-BC8A-2A673C7BFB69}" type="slidenum">
              <a:rPr lang="ru-RU" sz="8000" smtClean="0">
                <a:solidFill>
                  <a:srgbClr val="4BC1EB"/>
                </a:solidFill>
                <a:latin typeface="Fira Sans ExtraBold" panose="020B0903050000020004" pitchFamily="34" charset="0"/>
                <a:ea typeface="Fira Sans ExtraBold" panose="020B0903050000020004" pitchFamily="34" charset="0"/>
              </a:rPr>
              <a:pPr/>
              <a:t>‹#›</a:t>
            </a:fld>
            <a:endParaRPr lang="ru-RU" sz="8000" dirty="0">
              <a:solidFill>
                <a:srgbClr val="4BC1EB"/>
              </a:solidFill>
              <a:latin typeface="Fira Sans ExtraBold" panose="020B0903050000020004" pitchFamily="34" charset="0"/>
              <a:ea typeface="Fira Sans ExtraBold" panose="020B0903050000020004" pitchFamily="34" charset="0"/>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06720628-8286-8190-7E93-B17EDBFE8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0334" y="675799"/>
            <a:ext cx="5093266" cy="730250"/>
          </a:xfrm>
          <a:prstGeom prst="rect">
            <a:avLst/>
          </a:prstGeom>
        </p:spPr>
      </p:pic>
    </p:spTree>
    <p:extLst>
      <p:ext uri="{BB962C8B-B14F-4D97-AF65-F5344CB8AC3E}">
        <p14:creationId xmlns:p14="http://schemas.microsoft.com/office/powerpoint/2010/main" val="3746732348"/>
      </p:ext>
    </p:extLst>
  </p:cSld>
  <p:clrMapOvr>
    <a:masterClrMapping/>
  </p:clrMapOvr>
  <p:transition spd="med" advClick="0" advTm="2000">
    <p:push dir="d"/>
  </p:transition>
  <p:extLst>
    <p:ext uri="{DCECCB84-F9BA-43D5-87BE-67443E8EF086}">
      <p15:sldGuideLst xmlns:p15="http://schemas.microsoft.com/office/powerpoint/2012/main">
        <p15:guide id="1" pos="7680" userDrawn="1">
          <p15:clr>
            <a:srgbClr val="FBAE40"/>
          </p15:clr>
        </p15:guide>
        <p15:guide id="2" orient="horz" pos="4320" userDrawn="1">
          <p15:clr>
            <a:srgbClr val="FBAE40"/>
          </p15:clr>
        </p15:guide>
        <p15:guide id="3" pos="14484" userDrawn="1">
          <p15:clr>
            <a:srgbClr val="FBAE40"/>
          </p15:clr>
        </p15:guide>
        <p15:guide id="4" pos="8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3" name="TextBox 2"/>
          <p:cNvSpPr txBox="1"/>
          <p:nvPr/>
        </p:nvSpPr>
        <p:spPr>
          <a:xfrm>
            <a:off x="19718373" y="12811862"/>
            <a:ext cx="3274979" cy="400110"/>
          </a:xfrm>
          <a:prstGeom prst="rect">
            <a:avLst/>
          </a:prstGeom>
          <a:noFill/>
        </p:spPr>
        <p:txBody>
          <a:bodyPr wrap="square" lIns="0" tIns="0" rIns="0" bIns="0" rtlCol="0">
            <a:spAutoFit/>
          </a:bodyPr>
          <a:lstStyle/>
          <a:p>
            <a:pPr algn="r"/>
            <a:r>
              <a:rPr lang="en-US" sz="2600" dirty="0">
                <a:solidFill>
                  <a:srgbClr val="4BC1EB"/>
                </a:solidFill>
                <a:latin typeface="Fira Sans" panose="020B0503050000020004" pitchFamily="34" charset="0"/>
                <a:ea typeface="Fira Sans" panose="020B0503050000020004" pitchFamily="34" charset="0"/>
              </a:rPr>
              <a:t>https://miix.my</a:t>
            </a:r>
          </a:p>
        </p:txBody>
      </p:sp>
      <p:sp>
        <p:nvSpPr>
          <p:cNvPr id="7" name="Номер слайда 5"/>
          <p:cNvSpPr txBox="1">
            <a:spLocks/>
          </p:cNvSpPr>
          <p:nvPr/>
        </p:nvSpPr>
        <p:spPr>
          <a:xfrm>
            <a:off x="20174859" y="1600756"/>
            <a:ext cx="2818492" cy="730250"/>
          </a:xfrm>
          <a:prstGeom prst="rect">
            <a:avLst/>
          </a:prstGeom>
        </p:spPr>
        <p:txBody>
          <a:bodyPr vert="horz" lIns="0" tIns="0" rIns="0" bIns="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844D7-84D1-4DBF-BC8A-2A673C7BFB69}" type="slidenum">
              <a:rPr lang="ru-RU" sz="8000" smtClean="0">
                <a:solidFill>
                  <a:srgbClr val="4BC1EB"/>
                </a:solidFill>
                <a:latin typeface="Fira Sans ExtraBold" panose="020B0903050000020004" pitchFamily="34" charset="0"/>
                <a:ea typeface="Fira Sans ExtraBold" panose="020B0903050000020004" pitchFamily="34" charset="0"/>
              </a:rPr>
              <a:pPr/>
              <a:t>‹#›</a:t>
            </a:fld>
            <a:endParaRPr lang="ru-RU" sz="8000" dirty="0">
              <a:solidFill>
                <a:srgbClr val="4BC1EB"/>
              </a:solidFill>
              <a:latin typeface="Fira Sans ExtraBold" panose="020B0903050000020004" pitchFamily="34" charset="0"/>
              <a:ea typeface="Fira Sans ExtraBold" panose="020B0903050000020004" pitchFamily="34" charset="0"/>
            </a:endParaRPr>
          </a:p>
        </p:txBody>
      </p:sp>
      <p:sp>
        <p:nvSpPr>
          <p:cNvPr id="4" name="Рисунок 3"/>
          <p:cNvSpPr>
            <a:spLocks noGrp="1"/>
          </p:cNvSpPr>
          <p:nvPr>
            <p:ph type="pic" sz="quarter" idx="10"/>
          </p:nvPr>
        </p:nvSpPr>
        <p:spPr>
          <a:xfrm>
            <a:off x="2238683" y="1436961"/>
            <a:ext cx="3296267" cy="3295016"/>
          </a:xfrm>
          <a:prstGeom prst="ellipse">
            <a:avLst/>
          </a:prstGeom>
        </p:spPr>
        <p:txBody>
          <a:bodyPr/>
          <a:lstStyle>
            <a:lvl1pPr>
              <a:defRPr>
                <a:noFill/>
              </a:defRPr>
            </a:lvl1pPr>
          </a:lstStyle>
          <a:p>
            <a:endParaRPr lang="ru-RU"/>
          </a:p>
        </p:txBody>
      </p:sp>
      <p:sp>
        <p:nvSpPr>
          <p:cNvPr id="8" name="Рисунок 3"/>
          <p:cNvSpPr>
            <a:spLocks noGrp="1"/>
          </p:cNvSpPr>
          <p:nvPr>
            <p:ph type="pic" sz="quarter" idx="11"/>
          </p:nvPr>
        </p:nvSpPr>
        <p:spPr>
          <a:xfrm>
            <a:off x="2238681" y="5241404"/>
            <a:ext cx="3296267" cy="3295016"/>
          </a:xfrm>
          <a:prstGeom prst="ellipse">
            <a:avLst/>
          </a:prstGeom>
        </p:spPr>
        <p:txBody>
          <a:bodyPr/>
          <a:lstStyle>
            <a:lvl1pPr>
              <a:defRPr>
                <a:noFill/>
              </a:defRPr>
            </a:lvl1pPr>
          </a:lstStyle>
          <a:p>
            <a:endParaRPr lang="ru-RU"/>
          </a:p>
        </p:txBody>
      </p:sp>
      <p:sp>
        <p:nvSpPr>
          <p:cNvPr id="9" name="Рисунок 3"/>
          <p:cNvSpPr>
            <a:spLocks noGrp="1"/>
          </p:cNvSpPr>
          <p:nvPr>
            <p:ph type="pic" sz="quarter" idx="12"/>
          </p:nvPr>
        </p:nvSpPr>
        <p:spPr>
          <a:xfrm>
            <a:off x="2238683" y="9045847"/>
            <a:ext cx="3296267" cy="3295016"/>
          </a:xfrm>
          <a:prstGeom prst="ellipse">
            <a:avLst/>
          </a:prstGeom>
        </p:spPr>
        <p:txBody>
          <a:bodyPr/>
          <a:lstStyle>
            <a:lvl1pPr>
              <a:defRPr>
                <a:noFill/>
              </a:defRPr>
            </a:lvl1pPr>
          </a:lstStyle>
          <a:p>
            <a:endParaRPr lang="ru-RU"/>
          </a:p>
        </p:txBody>
      </p:sp>
      <p:sp>
        <p:nvSpPr>
          <p:cNvPr id="10" name="Рисунок 3"/>
          <p:cNvSpPr>
            <a:spLocks noGrp="1"/>
          </p:cNvSpPr>
          <p:nvPr>
            <p:ph type="pic" sz="quarter" idx="13"/>
          </p:nvPr>
        </p:nvSpPr>
        <p:spPr>
          <a:xfrm>
            <a:off x="12214860" y="1406049"/>
            <a:ext cx="3296267" cy="3295016"/>
          </a:xfrm>
          <a:prstGeom prst="ellipse">
            <a:avLst/>
          </a:prstGeom>
        </p:spPr>
        <p:txBody>
          <a:bodyPr/>
          <a:lstStyle>
            <a:lvl1pPr>
              <a:defRPr>
                <a:noFill/>
              </a:defRPr>
            </a:lvl1pPr>
          </a:lstStyle>
          <a:p>
            <a:endParaRPr lang="ru-RU"/>
          </a:p>
        </p:txBody>
      </p:sp>
      <p:sp>
        <p:nvSpPr>
          <p:cNvPr id="11" name="Рисунок 3"/>
          <p:cNvSpPr>
            <a:spLocks noGrp="1"/>
          </p:cNvSpPr>
          <p:nvPr>
            <p:ph type="pic" sz="quarter" idx="14"/>
          </p:nvPr>
        </p:nvSpPr>
        <p:spPr>
          <a:xfrm>
            <a:off x="12214859" y="5210492"/>
            <a:ext cx="3296267" cy="3295016"/>
          </a:xfrm>
          <a:prstGeom prst="ellipse">
            <a:avLst/>
          </a:prstGeom>
        </p:spPr>
        <p:txBody>
          <a:bodyPr/>
          <a:lstStyle>
            <a:lvl1pPr>
              <a:defRPr>
                <a:noFill/>
              </a:defRPr>
            </a:lvl1pPr>
          </a:lstStyle>
          <a:p>
            <a:endParaRPr lang="ru-RU"/>
          </a:p>
        </p:txBody>
      </p:sp>
      <p:sp>
        <p:nvSpPr>
          <p:cNvPr id="12" name="Рисунок 3"/>
          <p:cNvSpPr>
            <a:spLocks noGrp="1"/>
          </p:cNvSpPr>
          <p:nvPr>
            <p:ph type="pic" sz="quarter" idx="15"/>
          </p:nvPr>
        </p:nvSpPr>
        <p:spPr>
          <a:xfrm>
            <a:off x="12214860" y="9014935"/>
            <a:ext cx="3296267" cy="3295016"/>
          </a:xfrm>
          <a:prstGeom prst="ellipse">
            <a:avLst/>
          </a:prstGeom>
        </p:spPr>
        <p:txBody>
          <a:bodyPr/>
          <a:lstStyle>
            <a:lvl1pPr>
              <a:defRPr>
                <a:noFill/>
              </a:defRPr>
            </a:lvl1pPr>
          </a:lstStyle>
          <a:p>
            <a:endParaRPr lang="ru-RU"/>
          </a:p>
        </p:txBody>
      </p:sp>
      <p:pic>
        <p:nvPicPr>
          <p:cNvPr id="6" name="Picture 5" descr="A black background with a black square&#10;&#10;Description automatically generated with medium confidence">
            <a:extLst>
              <a:ext uri="{FF2B5EF4-FFF2-40B4-BE49-F238E27FC236}">
                <a16:creationId xmlns:a16="http://schemas.microsoft.com/office/drawing/2014/main" id="{838469A5-3E2E-8386-7FC3-BBCBFC674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0334" y="675799"/>
            <a:ext cx="5093266" cy="730250"/>
          </a:xfrm>
          <a:prstGeom prst="rect">
            <a:avLst/>
          </a:prstGeom>
        </p:spPr>
      </p:pic>
    </p:spTree>
    <p:extLst>
      <p:ext uri="{BB962C8B-B14F-4D97-AF65-F5344CB8AC3E}">
        <p14:creationId xmlns:p14="http://schemas.microsoft.com/office/powerpoint/2010/main" val="2076435469"/>
      </p:ext>
    </p:extLst>
  </p:cSld>
  <p:clrMapOvr>
    <a:masterClrMapping/>
  </p:clrMapOvr>
  <p:transition spd="med" advClick="0" advTm="2000">
    <p:push dir="d"/>
  </p:transition>
  <p:extLst>
    <p:ext uri="{DCECCB84-F9BA-43D5-87BE-67443E8EF086}">
      <p15:sldGuideLst xmlns:p15="http://schemas.microsoft.com/office/powerpoint/2012/main">
        <p15:guide id="1" pos="7680" userDrawn="1">
          <p15:clr>
            <a:srgbClr val="FBAE40"/>
          </p15:clr>
        </p15:guide>
        <p15:guide id="2" orient="horz" pos="4320" userDrawn="1">
          <p15:clr>
            <a:srgbClr val="FBAE40"/>
          </p15:clr>
        </p15:guide>
        <p15:guide id="3" pos="14484" userDrawn="1">
          <p15:clr>
            <a:srgbClr val="FBAE40"/>
          </p15:clr>
        </p15:guide>
        <p15:guide id="4" pos="8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3" name="TextBox 2"/>
          <p:cNvSpPr txBox="1"/>
          <p:nvPr/>
        </p:nvSpPr>
        <p:spPr>
          <a:xfrm>
            <a:off x="19718373" y="12811862"/>
            <a:ext cx="3274979" cy="400110"/>
          </a:xfrm>
          <a:prstGeom prst="rect">
            <a:avLst/>
          </a:prstGeom>
          <a:noFill/>
        </p:spPr>
        <p:txBody>
          <a:bodyPr wrap="square" lIns="0" tIns="0" rIns="0" bIns="0" rtlCol="0">
            <a:spAutoFit/>
          </a:bodyPr>
          <a:lstStyle/>
          <a:p>
            <a:pPr algn="r"/>
            <a:r>
              <a:rPr lang="en-US" sz="2600" dirty="0">
                <a:solidFill>
                  <a:srgbClr val="4BC1EB"/>
                </a:solidFill>
                <a:latin typeface="Fira Sans" panose="020B0503050000020004" pitchFamily="34" charset="0"/>
                <a:ea typeface="Fira Sans" panose="020B0503050000020004" pitchFamily="34" charset="0"/>
              </a:rPr>
              <a:t>https://miix.my</a:t>
            </a:r>
          </a:p>
        </p:txBody>
      </p:sp>
      <p:sp>
        <p:nvSpPr>
          <p:cNvPr id="7" name="Номер слайда 5"/>
          <p:cNvSpPr txBox="1">
            <a:spLocks/>
          </p:cNvSpPr>
          <p:nvPr/>
        </p:nvSpPr>
        <p:spPr>
          <a:xfrm>
            <a:off x="20174859" y="1600756"/>
            <a:ext cx="2818492" cy="730250"/>
          </a:xfrm>
          <a:prstGeom prst="rect">
            <a:avLst/>
          </a:prstGeom>
        </p:spPr>
        <p:txBody>
          <a:bodyPr vert="horz" lIns="0" tIns="0" rIns="0" bIns="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844D7-84D1-4DBF-BC8A-2A673C7BFB69}" type="slidenum">
              <a:rPr lang="ru-RU" sz="8000" smtClean="0">
                <a:solidFill>
                  <a:srgbClr val="4BC1EB"/>
                </a:solidFill>
                <a:latin typeface="Fira Sans ExtraBold" panose="020B0903050000020004" pitchFamily="34" charset="0"/>
                <a:ea typeface="Fira Sans ExtraBold" panose="020B0903050000020004" pitchFamily="34" charset="0"/>
              </a:rPr>
              <a:pPr/>
              <a:t>‹#›</a:t>
            </a:fld>
            <a:endParaRPr lang="ru-RU" sz="8000" dirty="0">
              <a:solidFill>
                <a:srgbClr val="4BC1EB"/>
              </a:solidFill>
              <a:latin typeface="Fira Sans ExtraBold" panose="020B0903050000020004" pitchFamily="34" charset="0"/>
              <a:ea typeface="Fira Sans ExtraBold" panose="020B0903050000020004" pitchFamily="34" charset="0"/>
            </a:endParaRPr>
          </a:p>
        </p:txBody>
      </p:sp>
      <p:sp>
        <p:nvSpPr>
          <p:cNvPr id="10" name="Рисунок 3"/>
          <p:cNvSpPr>
            <a:spLocks noGrp="1"/>
          </p:cNvSpPr>
          <p:nvPr>
            <p:ph type="pic" sz="quarter" idx="10"/>
          </p:nvPr>
        </p:nvSpPr>
        <p:spPr>
          <a:xfrm>
            <a:off x="3276601" y="4895850"/>
            <a:ext cx="3924300" cy="3924300"/>
          </a:xfrm>
          <a:prstGeom prst="rect">
            <a:avLst/>
          </a:prstGeom>
        </p:spPr>
        <p:txBody>
          <a:bodyPr/>
          <a:lstStyle>
            <a:lvl1pPr>
              <a:defRPr>
                <a:noFill/>
              </a:defRPr>
            </a:lvl1pPr>
          </a:lstStyle>
          <a:p>
            <a:r>
              <a:rPr lang="ru-RU"/>
              <a:t>Вставка рисунка</a:t>
            </a:r>
            <a:endParaRPr lang="ru-RU" dirty="0"/>
          </a:p>
        </p:txBody>
      </p:sp>
      <p:sp>
        <p:nvSpPr>
          <p:cNvPr id="11" name="Рисунок 3"/>
          <p:cNvSpPr>
            <a:spLocks noGrp="1"/>
          </p:cNvSpPr>
          <p:nvPr>
            <p:ph type="pic" sz="quarter" idx="11"/>
          </p:nvPr>
        </p:nvSpPr>
        <p:spPr>
          <a:xfrm>
            <a:off x="7200901" y="4895850"/>
            <a:ext cx="3924300" cy="3924300"/>
          </a:xfrm>
          <a:prstGeom prst="rect">
            <a:avLst/>
          </a:prstGeom>
        </p:spPr>
        <p:txBody>
          <a:bodyPr/>
          <a:lstStyle>
            <a:lvl1pPr>
              <a:defRPr>
                <a:noFill/>
              </a:defRPr>
            </a:lvl1pPr>
          </a:lstStyle>
          <a:p>
            <a:r>
              <a:rPr lang="ru-RU"/>
              <a:t>Вставка рисунка</a:t>
            </a:r>
            <a:endParaRPr lang="ru-RU" dirty="0"/>
          </a:p>
        </p:txBody>
      </p:sp>
      <p:sp>
        <p:nvSpPr>
          <p:cNvPr id="12" name="Рисунок 3"/>
          <p:cNvSpPr>
            <a:spLocks noGrp="1"/>
          </p:cNvSpPr>
          <p:nvPr>
            <p:ph type="pic" sz="quarter" idx="12"/>
          </p:nvPr>
        </p:nvSpPr>
        <p:spPr>
          <a:xfrm>
            <a:off x="11125201" y="4895850"/>
            <a:ext cx="3924300" cy="3924300"/>
          </a:xfrm>
          <a:prstGeom prst="rect">
            <a:avLst/>
          </a:prstGeom>
        </p:spPr>
        <p:txBody>
          <a:bodyPr/>
          <a:lstStyle>
            <a:lvl1pPr>
              <a:defRPr>
                <a:noFill/>
              </a:defRPr>
            </a:lvl1pPr>
          </a:lstStyle>
          <a:p>
            <a:r>
              <a:rPr lang="ru-RU"/>
              <a:t>Вставка рисунка</a:t>
            </a:r>
            <a:endParaRPr lang="ru-RU" dirty="0"/>
          </a:p>
        </p:txBody>
      </p:sp>
      <p:sp>
        <p:nvSpPr>
          <p:cNvPr id="13" name="Рисунок 3"/>
          <p:cNvSpPr>
            <a:spLocks noGrp="1"/>
          </p:cNvSpPr>
          <p:nvPr>
            <p:ph type="pic" sz="quarter" idx="13"/>
          </p:nvPr>
        </p:nvSpPr>
        <p:spPr>
          <a:xfrm>
            <a:off x="15049501" y="4895850"/>
            <a:ext cx="3924300" cy="3924300"/>
          </a:xfrm>
          <a:prstGeom prst="rect">
            <a:avLst/>
          </a:prstGeom>
        </p:spPr>
        <p:txBody>
          <a:bodyPr/>
          <a:lstStyle>
            <a:lvl1pPr>
              <a:defRPr>
                <a:noFill/>
              </a:defRPr>
            </a:lvl1pPr>
          </a:lstStyle>
          <a:p>
            <a:r>
              <a:rPr lang="ru-RU"/>
              <a:t>Вставка рисунка</a:t>
            </a:r>
            <a:endParaRPr lang="ru-RU"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81B4F50-E478-F09C-4857-AA851849B1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0334" y="675799"/>
            <a:ext cx="5093266" cy="730250"/>
          </a:xfrm>
          <a:prstGeom prst="rect">
            <a:avLst/>
          </a:prstGeom>
        </p:spPr>
      </p:pic>
    </p:spTree>
    <p:extLst>
      <p:ext uri="{BB962C8B-B14F-4D97-AF65-F5344CB8AC3E}">
        <p14:creationId xmlns:p14="http://schemas.microsoft.com/office/powerpoint/2010/main" val="3159768031"/>
      </p:ext>
    </p:extLst>
  </p:cSld>
  <p:clrMapOvr>
    <a:masterClrMapping/>
  </p:clrMapOvr>
  <p:transition spd="med" advClick="0" advTm="2000">
    <p:push dir="d"/>
  </p:transition>
  <p:extLst>
    <p:ext uri="{DCECCB84-F9BA-43D5-87BE-67443E8EF086}">
      <p15:sldGuideLst xmlns:p15="http://schemas.microsoft.com/office/powerpoint/2012/main">
        <p15:guide id="1" pos="7680" userDrawn="1">
          <p15:clr>
            <a:srgbClr val="FBAE40"/>
          </p15:clr>
        </p15:guide>
        <p15:guide id="2" orient="horz" pos="4320" userDrawn="1">
          <p15:clr>
            <a:srgbClr val="FBAE40"/>
          </p15:clr>
        </p15:guide>
        <p15:guide id="3" pos="14484" userDrawn="1">
          <p15:clr>
            <a:srgbClr val="FBAE40"/>
          </p15:clr>
        </p15:guide>
        <p15:guide id="4" pos="8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6096000" cy="4572000"/>
          </a:xfrm>
          <a:prstGeom prst="rect">
            <a:avLst/>
          </a:prstGeom>
          <a:noFill/>
        </p:spPr>
        <p:txBody>
          <a:bodyPr/>
          <a:lstStyle>
            <a:lvl1pPr>
              <a:defRPr>
                <a:noFill/>
              </a:defRPr>
            </a:lvl1pPr>
          </a:lstStyle>
          <a:p>
            <a:endParaRPr lang="ru-RU"/>
          </a:p>
        </p:txBody>
      </p:sp>
      <p:sp>
        <p:nvSpPr>
          <p:cNvPr id="64" name="Рисунок 61"/>
          <p:cNvSpPr>
            <a:spLocks noGrp="1"/>
          </p:cNvSpPr>
          <p:nvPr>
            <p:ph type="pic" sz="quarter" idx="11"/>
          </p:nvPr>
        </p:nvSpPr>
        <p:spPr>
          <a:xfrm>
            <a:off x="6096000" y="0"/>
            <a:ext cx="6096000" cy="4572000"/>
          </a:xfrm>
          <a:prstGeom prst="rect">
            <a:avLst/>
          </a:prstGeom>
          <a:noFill/>
        </p:spPr>
        <p:txBody>
          <a:bodyPr/>
          <a:lstStyle>
            <a:lvl1pPr>
              <a:defRPr>
                <a:noFill/>
              </a:defRPr>
            </a:lvl1pPr>
          </a:lstStyle>
          <a:p>
            <a:endParaRPr lang="ru-RU"/>
          </a:p>
        </p:txBody>
      </p:sp>
      <p:sp>
        <p:nvSpPr>
          <p:cNvPr id="65" name="Рисунок 61"/>
          <p:cNvSpPr>
            <a:spLocks noGrp="1"/>
          </p:cNvSpPr>
          <p:nvPr>
            <p:ph type="pic" sz="quarter" idx="12"/>
          </p:nvPr>
        </p:nvSpPr>
        <p:spPr>
          <a:xfrm>
            <a:off x="12192000" y="0"/>
            <a:ext cx="6096000" cy="4572000"/>
          </a:xfrm>
          <a:prstGeom prst="rect">
            <a:avLst/>
          </a:prstGeom>
          <a:noFill/>
        </p:spPr>
        <p:txBody>
          <a:bodyPr/>
          <a:lstStyle>
            <a:lvl1pPr>
              <a:defRPr>
                <a:noFill/>
              </a:defRPr>
            </a:lvl1pPr>
          </a:lstStyle>
          <a:p>
            <a:endParaRPr lang="ru-RU"/>
          </a:p>
        </p:txBody>
      </p:sp>
      <p:sp>
        <p:nvSpPr>
          <p:cNvPr id="66" name="Рисунок 61"/>
          <p:cNvSpPr>
            <a:spLocks noGrp="1"/>
          </p:cNvSpPr>
          <p:nvPr>
            <p:ph type="pic" sz="quarter" idx="13"/>
          </p:nvPr>
        </p:nvSpPr>
        <p:spPr>
          <a:xfrm>
            <a:off x="18288000" y="0"/>
            <a:ext cx="6096000" cy="4572000"/>
          </a:xfrm>
          <a:prstGeom prst="rect">
            <a:avLst/>
          </a:prstGeom>
          <a:noFill/>
        </p:spPr>
        <p:txBody>
          <a:bodyPr/>
          <a:lstStyle>
            <a:lvl1pPr>
              <a:defRPr>
                <a:noFill/>
              </a:defRPr>
            </a:lvl1pPr>
          </a:lstStyle>
          <a:p>
            <a:endParaRPr lang="ru-RU"/>
          </a:p>
        </p:txBody>
      </p:sp>
      <p:sp>
        <p:nvSpPr>
          <p:cNvPr id="67" name="Рисунок 61"/>
          <p:cNvSpPr>
            <a:spLocks noGrp="1"/>
          </p:cNvSpPr>
          <p:nvPr>
            <p:ph type="pic" sz="quarter" idx="14"/>
          </p:nvPr>
        </p:nvSpPr>
        <p:spPr>
          <a:xfrm>
            <a:off x="0" y="4572000"/>
            <a:ext cx="6096000" cy="4572000"/>
          </a:xfrm>
          <a:prstGeom prst="rect">
            <a:avLst/>
          </a:prstGeom>
          <a:noFill/>
        </p:spPr>
        <p:txBody>
          <a:bodyPr/>
          <a:lstStyle>
            <a:lvl1pPr>
              <a:defRPr>
                <a:noFill/>
              </a:defRPr>
            </a:lvl1pPr>
          </a:lstStyle>
          <a:p>
            <a:endParaRPr lang="ru-RU"/>
          </a:p>
        </p:txBody>
      </p:sp>
      <p:sp>
        <p:nvSpPr>
          <p:cNvPr id="68" name="Рисунок 61"/>
          <p:cNvSpPr>
            <a:spLocks noGrp="1"/>
          </p:cNvSpPr>
          <p:nvPr>
            <p:ph type="pic" sz="quarter" idx="15"/>
          </p:nvPr>
        </p:nvSpPr>
        <p:spPr>
          <a:xfrm>
            <a:off x="6096000" y="4572000"/>
            <a:ext cx="6096000" cy="4572000"/>
          </a:xfrm>
          <a:prstGeom prst="rect">
            <a:avLst/>
          </a:prstGeom>
          <a:noFill/>
        </p:spPr>
        <p:txBody>
          <a:bodyPr/>
          <a:lstStyle>
            <a:lvl1pPr>
              <a:defRPr>
                <a:noFill/>
              </a:defRPr>
            </a:lvl1pPr>
          </a:lstStyle>
          <a:p>
            <a:endParaRPr lang="ru-RU"/>
          </a:p>
        </p:txBody>
      </p:sp>
      <p:sp>
        <p:nvSpPr>
          <p:cNvPr id="69" name="Рисунок 61"/>
          <p:cNvSpPr>
            <a:spLocks noGrp="1"/>
          </p:cNvSpPr>
          <p:nvPr>
            <p:ph type="pic" sz="quarter" idx="16"/>
          </p:nvPr>
        </p:nvSpPr>
        <p:spPr>
          <a:xfrm>
            <a:off x="12192000" y="4572000"/>
            <a:ext cx="6096000" cy="4572000"/>
          </a:xfrm>
          <a:prstGeom prst="rect">
            <a:avLst/>
          </a:prstGeom>
          <a:noFill/>
        </p:spPr>
        <p:txBody>
          <a:bodyPr/>
          <a:lstStyle>
            <a:lvl1pPr>
              <a:defRPr>
                <a:noFill/>
              </a:defRPr>
            </a:lvl1pPr>
          </a:lstStyle>
          <a:p>
            <a:endParaRPr lang="ru-RU"/>
          </a:p>
        </p:txBody>
      </p:sp>
      <p:sp>
        <p:nvSpPr>
          <p:cNvPr id="70" name="Рисунок 61"/>
          <p:cNvSpPr>
            <a:spLocks noGrp="1"/>
          </p:cNvSpPr>
          <p:nvPr>
            <p:ph type="pic" sz="quarter" idx="17"/>
          </p:nvPr>
        </p:nvSpPr>
        <p:spPr>
          <a:xfrm>
            <a:off x="18288000" y="4572000"/>
            <a:ext cx="6096000" cy="4572000"/>
          </a:xfrm>
          <a:prstGeom prst="rect">
            <a:avLst/>
          </a:prstGeom>
          <a:noFill/>
        </p:spPr>
        <p:txBody>
          <a:bodyPr/>
          <a:lstStyle>
            <a:lvl1pPr>
              <a:defRPr>
                <a:noFill/>
              </a:defRPr>
            </a:lvl1pPr>
          </a:lstStyle>
          <a:p>
            <a:endParaRPr lang="ru-RU"/>
          </a:p>
        </p:txBody>
      </p:sp>
      <p:sp>
        <p:nvSpPr>
          <p:cNvPr id="71" name="Рисунок 61"/>
          <p:cNvSpPr>
            <a:spLocks noGrp="1"/>
          </p:cNvSpPr>
          <p:nvPr>
            <p:ph type="pic" sz="quarter" idx="18"/>
          </p:nvPr>
        </p:nvSpPr>
        <p:spPr>
          <a:xfrm>
            <a:off x="0" y="9144000"/>
            <a:ext cx="6096000" cy="4572000"/>
          </a:xfrm>
          <a:prstGeom prst="rect">
            <a:avLst/>
          </a:prstGeom>
          <a:noFill/>
        </p:spPr>
        <p:txBody>
          <a:bodyPr/>
          <a:lstStyle>
            <a:lvl1pPr>
              <a:defRPr>
                <a:noFill/>
              </a:defRPr>
            </a:lvl1pPr>
          </a:lstStyle>
          <a:p>
            <a:endParaRPr lang="ru-RU"/>
          </a:p>
        </p:txBody>
      </p:sp>
      <p:sp>
        <p:nvSpPr>
          <p:cNvPr id="72" name="Рисунок 61"/>
          <p:cNvSpPr>
            <a:spLocks noGrp="1"/>
          </p:cNvSpPr>
          <p:nvPr>
            <p:ph type="pic" sz="quarter" idx="19"/>
          </p:nvPr>
        </p:nvSpPr>
        <p:spPr>
          <a:xfrm>
            <a:off x="6096000" y="9144000"/>
            <a:ext cx="6096000" cy="4572000"/>
          </a:xfrm>
          <a:prstGeom prst="rect">
            <a:avLst/>
          </a:prstGeom>
          <a:noFill/>
        </p:spPr>
        <p:txBody>
          <a:bodyPr/>
          <a:lstStyle>
            <a:lvl1pPr>
              <a:defRPr>
                <a:noFill/>
              </a:defRPr>
            </a:lvl1pPr>
          </a:lstStyle>
          <a:p>
            <a:endParaRPr lang="ru-RU"/>
          </a:p>
        </p:txBody>
      </p:sp>
      <p:sp>
        <p:nvSpPr>
          <p:cNvPr id="73" name="Рисунок 61"/>
          <p:cNvSpPr>
            <a:spLocks noGrp="1"/>
          </p:cNvSpPr>
          <p:nvPr>
            <p:ph type="pic" sz="quarter" idx="20"/>
          </p:nvPr>
        </p:nvSpPr>
        <p:spPr>
          <a:xfrm>
            <a:off x="12192000" y="9144000"/>
            <a:ext cx="6096000" cy="4572000"/>
          </a:xfrm>
          <a:prstGeom prst="rect">
            <a:avLst/>
          </a:prstGeom>
          <a:noFill/>
        </p:spPr>
        <p:txBody>
          <a:bodyPr/>
          <a:lstStyle>
            <a:lvl1pPr>
              <a:defRPr>
                <a:noFill/>
              </a:defRPr>
            </a:lvl1pPr>
          </a:lstStyle>
          <a:p>
            <a:endParaRPr lang="ru-RU"/>
          </a:p>
        </p:txBody>
      </p:sp>
      <p:sp>
        <p:nvSpPr>
          <p:cNvPr id="74" name="Рисунок 61"/>
          <p:cNvSpPr>
            <a:spLocks noGrp="1"/>
          </p:cNvSpPr>
          <p:nvPr>
            <p:ph type="pic" sz="quarter" idx="21"/>
          </p:nvPr>
        </p:nvSpPr>
        <p:spPr>
          <a:xfrm>
            <a:off x="18288000" y="9144000"/>
            <a:ext cx="6096000" cy="4572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3254253719"/>
      </p:ext>
    </p:extLst>
  </p:cSld>
  <p:clrMapOvr>
    <a:masterClrMapping/>
  </p:clrMapOvr>
  <p:transition spd="med" advClick="0" advTm="2000">
    <p:push dir="d"/>
  </p:transition>
  <p:extLst>
    <p:ext uri="{DCECCB84-F9BA-43D5-87BE-67443E8EF086}">
      <p15:sldGuideLst xmlns:p15="http://schemas.microsoft.com/office/powerpoint/2012/main">
        <p15:guide id="1" pos="7680" userDrawn="1">
          <p15:clr>
            <a:srgbClr val="FBAE40"/>
          </p15:clr>
        </p15:guide>
        <p15:guide id="2" orient="horz" pos="4320" userDrawn="1">
          <p15:clr>
            <a:srgbClr val="FBAE40"/>
          </p15:clr>
        </p15:guide>
        <p15:guide id="3" pos="14484" userDrawn="1">
          <p15:clr>
            <a:srgbClr val="FBAE40"/>
          </p15:clr>
        </p15:guide>
        <p15:guide id="4" pos="8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12192000" cy="13716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1655967515"/>
      </p:ext>
    </p:extLst>
  </p:cSld>
  <p:clrMapOvr>
    <a:masterClrMapping/>
  </p:clrMapOvr>
  <p:transition spd="med" advClick="0" advTm="2000">
    <p:push dir="d"/>
  </p:transition>
  <p:extLst>
    <p:ext uri="{DCECCB84-F9BA-43D5-87BE-67443E8EF086}">
      <p15:sldGuideLst xmlns:p15="http://schemas.microsoft.com/office/powerpoint/2012/main">
        <p15:guide id="1" pos="7680" userDrawn="1">
          <p15:clr>
            <a:srgbClr val="FBAE40"/>
          </p15:clr>
        </p15:guide>
        <p15:guide id="2" orient="horz" pos="4320" userDrawn="1">
          <p15:clr>
            <a:srgbClr val="FBAE40"/>
          </p15:clr>
        </p15:guide>
        <p15:guide id="3" pos="14484" userDrawn="1">
          <p15:clr>
            <a:srgbClr val="FBAE40"/>
          </p15:clr>
        </p15:guide>
        <p15:guide id="4" pos="8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24384000" cy="13716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77196257"/>
      </p:ext>
    </p:extLst>
  </p:cSld>
  <p:clrMapOvr>
    <a:masterClrMapping/>
  </p:clrMapOvr>
  <p:transition spd="med" advClick="0" advTm="2000">
    <p:push dir="d"/>
  </p:transition>
  <p:extLst>
    <p:ext uri="{DCECCB84-F9BA-43D5-87BE-67443E8EF086}">
      <p15:sldGuideLst xmlns:p15="http://schemas.microsoft.com/office/powerpoint/2012/main">
        <p15:guide id="1" pos="7680" userDrawn="1">
          <p15:clr>
            <a:srgbClr val="FBAE40"/>
          </p15:clr>
        </p15:guide>
        <p15:guide id="2" orient="horz" pos="4320" userDrawn="1">
          <p15:clr>
            <a:srgbClr val="FBAE40"/>
          </p15:clr>
        </p15:guide>
        <p15:guide id="3" pos="14484" userDrawn="1">
          <p15:clr>
            <a:srgbClr val="FBAE40"/>
          </p15:clr>
        </p15:guide>
        <p15:guide id="4" pos="8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Пользовательский макет">
    <p:spTree>
      <p:nvGrpSpPr>
        <p:cNvPr id="1" name=""/>
        <p:cNvGrpSpPr/>
        <p:nvPr/>
      </p:nvGrpSpPr>
      <p:grpSpPr>
        <a:xfrm>
          <a:off x="0" y="0"/>
          <a:ext cx="0" cy="0"/>
          <a:chOff x="0" y="0"/>
          <a:chExt cx="0" cy="0"/>
        </a:xfrm>
      </p:grpSpPr>
      <p:sp>
        <p:nvSpPr>
          <p:cNvPr id="3" name="TextBox 2"/>
          <p:cNvSpPr txBox="1"/>
          <p:nvPr/>
        </p:nvSpPr>
        <p:spPr>
          <a:xfrm>
            <a:off x="19718373" y="12811862"/>
            <a:ext cx="3274979" cy="400110"/>
          </a:xfrm>
          <a:prstGeom prst="rect">
            <a:avLst/>
          </a:prstGeom>
          <a:noFill/>
        </p:spPr>
        <p:txBody>
          <a:bodyPr wrap="square" lIns="0" tIns="0" rIns="0" bIns="0" rtlCol="0">
            <a:spAutoFit/>
          </a:bodyPr>
          <a:lstStyle/>
          <a:p>
            <a:pPr algn="r"/>
            <a:r>
              <a:rPr lang="en-US" sz="2600" dirty="0">
                <a:solidFill>
                  <a:srgbClr val="4BC1EB"/>
                </a:solidFill>
                <a:latin typeface="Fira Sans" panose="020B0503050000020004" pitchFamily="34" charset="0"/>
                <a:ea typeface="Fira Sans" panose="020B0503050000020004" pitchFamily="34" charset="0"/>
              </a:rPr>
              <a:t>https://miix.my</a:t>
            </a:r>
          </a:p>
        </p:txBody>
      </p:sp>
      <p:sp>
        <p:nvSpPr>
          <p:cNvPr id="7" name="Номер слайда 5"/>
          <p:cNvSpPr txBox="1">
            <a:spLocks/>
          </p:cNvSpPr>
          <p:nvPr/>
        </p:nvSpPr>
        <p:spPr>
          <a:xfrm>
            <a:off x="20174859" y="1600756"/>
            <a:ext cx="2818492" cy="730250"/>
          </a:xfrm>
          <a:prstGeom prst="rect">
            <a:avLst/>
          </a:prstGeom>
        </p:spPr>
        <p:txBody>
          <a:bodyPr vert="horz" lIns="0" tIns="0" rIns="0" bIns="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844D7-84D1-4DBF-BC8A-2A673C7BFB69}" type="slidenum">
              <a:rPr lang="ru-RU" sz="8000" smtClean="0">
                <a:solidFill>
                  <a:srgbClr val="4BC1EB"/>
                </a:solidFill>
                <a:latin typeface="Fira Sans ExtraBold" panose="020B0903050000020004" pitchFamily="34" charset="0"/>
                <a:ea typeface="Fira Sans ExtraBold" panose="020B0903050000020004" pitchFamily="34" charset="0"/>
              </a:rPr>
              <a:pPr/>
              <a:t>‹#›</a:t>
            </a:fld>
            <a:endParaRPr lang="ru-RU" sz="8000" dirty="0">
              <a:solidFill>
                <a:srgbClr val="4BC1EB"/>
              </a:solidFill>
              <a:latin typeface="Fira Sans ExtraBold" panose="020B0903050000020004" pitchFamily="34" charset="0"/>
              <a:ea typeface="Fira Sans ExtraBold" panose="020B0903050000020004" pitchFamily="34" charset="0"/>
            </a:endParaRPr>
          </a:p>
        </p:txBody>
      </p:sp>
      <p:sp>
        <p:nvSpPr>
          <p:cNvPr id="4" name="Рисунок 3"/>
          <p:cNvSpPr>
            <a:spLocks noGrp="1"/>
          </p:cNvSpPr>
          <p:nvPr>
            <p:ph type="pic" sz="quarter" idx="10"/>
          </p:nvPr>
        </p:nvSpPr>
        <p:spPr>
          <a:xfrm>
            <a:off x="2590801" y="4400550"/>
            <a:ext cx="4914900" cy="4914900"/>
          </a:xfrm>
          <a:prstGeom prst="ellipse">
            <a:avLst/>
          </a:prstGeom>
        </p:spPr>
        <p:txBody>
          <a:bodyPr/>
          <a:lstStyle>
            <a:lvl1pPr>
              <a:defRPr>
                <a:noFill/>
              </a:defRPr>
            </a:lvl1pPr>
          </a:lstStyle>
          <a:p>
            <a:r>
              <a:rPr lang="ru-RU"/>
              <a:t>Вставка рисунка</a:t>
            </a:r>
            <a:endParaRPr lang="ru-RU" dirty="0"/>
          </a:p>
        </p:txBody>
      </p:sp>
      <p:sp>
        <p:nvSpPr>
          <p:cNvPr id="11" name="Рисунок 3"/>
          <p:cNvSpPr>
            <a:spLocks noGrp="1"/>
          </p:cNvSpPr>
          <p:nvPr>
            <p:ph type="pic" sz="quarter" idx="11"/>
          </p:nvPr>
        </p:nvSpPr>
        <p:spPr>
          <a:xfrm>
            <a:off x="9734551" y="4400550"/>
            <a:ext cx="4914900" cy="4914900"/>
          </a:xfrm>
          <a:prstGeom prst="ellipse">
            <a:avLst/>
          </a:prstGeom>
        </p:spPr>
        <p:txBody>
          <a:bodyPr/>
          <a:lstStyle>
            <a:lvl1pPr>
              <a:defRPr>
                <a:noFill/>
              </a:defRPr>
            </a:lvl1pPr>
          </a:lstStyle>
          <a:p>
            <a:r>
              <a:rPr lang="ru-RU"/>
              <a:t>Вставка рисунка</a:t>
            </a:r>
            <a:endParaRPr lang="ru-RU" dirty="0"/>
          </a:p>
        </p:txBody>
      </p:sp>
      <p:sp>
        <p:nvSpPr>
          <p:cNvPr id="12" name="Рисунок 3"/>
          <p:cNvSpPr>
            <a:spLocks noGrp="1"/>
          </p:cNvSpPr>
          <p:nvPr>
            <p:ph type="pic" sz="quarter" idx="12"/>
          </p:nvPr>
        </p:nvSpPr>
        <p:spPr>
          <a:xfrm>
            <a:off x="16878301" y="4400550"/>
            <a:ext cx="4914900" cy="4914900"/>
          </a:xfrm>
          <a:prstGeom prst="ellipse">
            <a:avLst/>
          </a:prstGeom>
        </p:spPr>
        <p:txBody>
          <a:bodyPr/>
          <a:lstStyle>
            <a:lvl1pPr>
              <a:defRPr>
                <a:noFill/>
              </a:defRPr>
            </a:lvl1pPr>
          </a:lstStyle>
          <a:p>
            <a:r>
              <a:rPr lang="ru-RU"/>
              <a:t>Вставка рисунка</a:t>
            </a:r>
            <a:endParaRPr lang="ru-RU"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399768AA-9A38-D283-02F6-5635644CC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0334" y="675799"/>
            <a:ext cx="5093266" cy="730250"/>
          </a:xfrm>
          <a:prstGeom prst="rect">
            <a:avLst/>
          </a:prstGeom>
        </p:spPr>
      </p:pic>
    </p:spTree>
    <p:extLst>
      <p:ext uri="{BB962C8B-B14F-4D97-AF65-F5344CB8AC3E}">
        <p14:creationId xmlns:p14="http://schemas.microsoft.com/office/powerpoint/2010/main" val="924969903"/>
      </p:ext>
    </p:extLst>
  </p:cSld>
  <p:clrMapOvr>
    <a:masterClrMapping/>
  </p:clrMapOvr>
  <p:transition spd="med" advClick="0" advTm="2000">
    <p:push dir="d"/>
  </p:transition>
  <p:extLst>
    <p:ext uri="{DCECCB84-F9BA-43D5-87BE-67443E8EF086}">
      <p15:sldGuideLst xmlns:p15="http://schemas.microsoft.com/office/powerpoint/2012/main">
        <p15:guide id="1" pos="7680" userDrawn="1">
          <p15:clr>
            <a:srgbClr val="FBAE40"/>
          </p15:clr>
        </p15:guide>
        <p15:guide id="2" orient="horz" pos="4320" userDrawn="1">
          <p15:clr>
            <a:srgbClr val="FBAE40"/>
          </p15:clr>
        </p15:guide>
        <p15:guide id="3" pos="14484" userDrawn="1">
          <p15:clr>
            <a:srgbClr val="FBAE40"/>
          </p15:clr>
        </p15:guide>
        <p15:guide id="4" pos="8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53502"/>
      </p:ext>
    </p:extLst>
  </p:cSld>
  <p:clrMap bg1="lt1" tx1="dk1" bg2="lt2" tx2="dk2" accent1="accent1" accent2="accent2" accent3="accent3" accent4="accent4" accent5="accent5" accent6="accent6" hlink="hlink" folHlink="folHlink"/>
  <p:sldLayoutIdLst>
    <p:sldLayoutId id="2147483836" r:id="rId1"/>
    <p:sldLayoutId id="2147483843" r:id="rId2"/>
    <p:sldLayoutId id="2147483839" r:id="rId3"/>
    <p:sldLayoutId id="2147483840" r:id="rId4"/>
    <p:sldLayoutId id="2147483841" r:id="rId5"/>
    <p:sldLayoutId id="2147483842" r:id="rId6"/>
    <p:sldLayoutId id="2147483837" r:id="rId7"/>
  </p:sldLayoutIdLst>
  <p:transition spd="med" advClick="0" advTm="2000">
    <p:push dir="d"/>
  </p:transition>
  <p:txStyles>
    <p:title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9" indent="-457189" algn="l" defTabSz="1828754"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66" indent="-457189"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3" indent="-457189"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9"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7" indent="-457189"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9"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1" indent="-457189"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9" indent="-457189"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9"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6.svg"/><Relationship Id="rId12" Type="http://schemas.openxmlformats.org/officeDocument/2006/relationships/hyperlink" Target="mailto:miix22.secretariat@gmail.com"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hyperlink" Target="https://t.me/miixsupport" TargetMode="External"/><Relationship Id="rId5" Type="http://schemas.openxmlformats.org/officeDocument/2006/relationships/hyperlink" Target="https://miix.my/" TargetMode="External"/><Relationship Id="rId15" Type="http://schemas.openxmlformats.org/officeDocument/2006/relationships/image" Target="../media/image9.png"/><Relationship Id="rId10" Type="http://schemas.openxmlformats.org/officeDocument/2006/relationships/hyperlink" Target="https://registro.miix.my/" TargetMode="External"/><Relationship Id="rId4" Type="http://schemas.openxmlformats.org/officeDocument/2006/relationships/image" Target="../media/image4.svg"/><Relationship Id="rId9" Type="http://schemas.openxmlformats.org/officeDocument/2006/relationships/image" Target="../media/image8.svg"/><Relationship Id="rId14" Type="http://schemas.openxmlformats.org/officeDocument/2006/relationships/hyperlink" Target="https://t.me/digit360hq"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1.xml"/><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artoon of a robot&#10;&#10;Description automatically generated">
            <a:extLst>
              <a:ext uri="{FF2B5EF4-FFF2-40B4-BE49-F238E27FC236}">
                <a16:creationId xmlns:a16="http://schemas.microsoft.com/office/drawing/2014/main" id="{84EB7D97-72BD-A353-09A1-AE35649CFDCB}"/>
              </a:ext>
            </a:extLst>
          </p:cNvPr>
          <p:cNvPicPr>
            <a:picLocks noChangeAspect="1"/>
          </p:cNvPicPr>
          <p:nvPr/>
        </p:nvPicPr>
        <p:blipFill rotWithShape="1">
          <a:blip r:embed="rId2">
            <a:extLst>
              <a:ext uri="{28A0092B-C50C-407E-A947-70E740481C1C}">
                <a14:useLocalDpi xmlns:a14="http://schemas.microsoft.com/office/drawing/2010/main" val="0"/>
              </a:ext>
            </a:extLst>
          </a:blip>
          <a:srcRect l="9415" t="18811" r="8246" b="12910"/>
          <a:stretch/>
        </p:blipFill>
        <p:spPr>
          <a:xfrm>
            <a:off x="468828" y="2303675"/>
            <a:ext cx="11716809" cy="9716003"/>
          </a:xfrm>
          <a:prstGeom prst="rect">
            <a:avLst/>
          </a:prstGeom>
        </p:spPr>
      </p:pic>
      <p:pic>
        <p:nvPicPr>
          <p:cNvPr id="8" name="Picture Placeholder 7" descr="Email outline">
            <a:extLst>
              <a:ext uri="{FF2B5EF4-FFF2-40B4-BE49-F238E27FC236}">
                <a16:creationId xmlns:a16="http://schemas.microsoft.com/office/drawing/2014/main" id="{E01453F8-65B7-8D15-D891-35D7FE2BCEF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1875" b="21875"/>
          <a:stretch>
            <a:fillRect/>
          </a:stretch>
        </p:blipFill>
        <p:spPr>
          <a:xfrm>
            <a:off x="12053046" y="10393886"/>
            <a:ext cx="945510" cy="531849"/>
          </a:xfrm>
        </p:spPr>
      </p:pic>
      <p:sp>
        <p:nvSpPr>
          <p:cNvPr id="5" name="TextBox 4"/>
          <p:cNvSpPr txBox="1"/>
          <p:nvPr/>
        </p:nvSpPr>
        <p:spPr>
          <a:xfrm>
            <a:off x="12192002" y="4703566"/>
            <a:ext cx="10594439" cy="2154436"/>
          </a:xfrm>
          <a:prstGeom prst="rect">
            <a:avLst/>
          </a:prstGeom>
          <a:solidFill>
            <a:schemeClr val="bg1"/>
          </a:solidFill>
        </p:spPr>
        <p:txBody>
          <a:bodyPr wrap="none" lIns="0" tIns="0" rIns="0" bIns="0" rtlCol="0" anchor="ctr" anchorCtr="0">
            <a:spAutoFit/>
          </a:bodyPr>
          <a:lstStyle/>
          <a:p>
            <a:r>
              <a:rPr lang="en-US" sz="14000" spc="-151" dirty="0">
                <a:solidFill>
                  <a:srgbClr val="4BC1EB"/>
                </a:solidFill>
                <a:latin typeface="Fira Sans ExtraBold" panose="020B0903050000020004" pitchFamily="34" charset="0"/>
                <a:ea typeface="Fira Sans ExtraBold" panose="020B0903050000020004" pitchFamily="34" charset="0"/>
              </a:rPr>
              <a:t>4</a:t>
            </a:r>
            <a:r>
              <a:rPr lang="en-US" sz="14000" spc="-151" baseline="30000" dirty="0">
                <a:solidFill>
                  <a:srgbClr val="4BC1EB"/>
                </a:solidFill>
                <a:latin typeface="Fira Sans ExtraBold" panose="020B0903050000020004" pitchFamily="34" charset="0"/>
                <a:ea typeface="Fira Sans ExtraBold" panose="020B0903050000020004" pitchFamily="34" charset="0"/>
              </a:rPr>
              <a:t>th</a:t>
            </a:r>
            <a:r>
              <a:rPr lang="en-US" sz="14000" spc="-151" dirty="0">
                <a:solidFill>
                  <a:srgbClr val="4BC1EB"/>
                </a:solidFill>
                <a:latin typeface="Fira Sans ExtraBold" panose="020B0903050000020004" pitchFamily="34" charset="0"/>
                <a:ea typeface="Fira Sans ExtraBold" panose="020B0903050000020004" pitchFamily="34" charset="0"/>
              </a:rPr>
              <a:t> MALAYSIA</a:t>
            </a:r>
            <a:endParaRPr lang="ru-RU" sz="14000" spc="-151" dirty="0">
              <a:solidFill>
                <a:srgbClr val="4BC1EB"/>
              </a:solidFill>
              <a:latin typeface="Fira Sans ExtraBold" panose="020B0903050000020004" pitchFamily="34" charset="0"/>
              <a:ea typeface="Fira Sans ExtraBold" panose="020B0903050000020004" pitchFamily="34" charset="0"/>
            </a:endParaRPr>
          </a:p>
        </p:txBody>
      </p:sp>
      <p:sp>
        <p:nvSpPr>
          <p:cNvPr id="6" name="TextBox 5"/>
          <p:cNvSpPr txBox="1"/>
          <p:nvPr/>
        </p:nvSpPr>
        <p:spPr>
          <a:xfrm>
            <a:off x="13137966" y="6564843"/>
            <a:ext cx="9605194" cy="738664"/>
          </a:xfrm>
          <a:prstGeom prst="rect">
            <a:avLst/>
          </a:prstGeom>
          <a:solidFill>
            <a:schemeClr val="bg1"/>
          </a:solidFill>
        </p:spPr>
        <p:txBody>
          <a:bodyPr wrap="none" lIns="0" tIns="0" rIns="0" bIns="0" rtlCol="0" anchor="ctr" anchorCtr="0">
            <a:spAutoFit/>
          </a:bodyPr>
          <a:lstStyle/>
          <a:p>
            <a:r>
              <a:rPr lang="en-US" sz="4800" dirty="0">
                <a:solidFill>
                  <a:schemeClr val="tx2"/>
                </a:solidFill>
                <a:latin typeface="Fira Sans SemiBold" panose="020B0703050000020004" pitchFamily="34" charset="0"/>
                <a:ea typeface="Fira Sans SemiBold" panose="020B0703050000020004" pitchFamily="34" charset="0"/>
              </a:rPr>
              <a:t>INVENTION AND INNOVATION EXPO</a:t>
            </a:r>
          </a:p>
        </p:txBody>
      </p:sp>
      <p:sp>
        <p:nvSpPr>
          <p:cNvPr id="3" name="TextBox 2">
            <a:extLst>
              <a:ext uri="{FF2B5EF4-FFF2-40B4-BE49-F238E27FC236}">
                <a16:creationId xmlns:a16="http://schemas.microsoft.com/office/drawing/2014/main" id="{751B42FA-2243-3B95-D7CE-38A272558C22}"/>
              </a:ext>
            </a:extLst>
          </p:cNvPr>
          <p:cNvSpPr txBox="1"/>
          <p:nvPr/>
        </p:nvSpPr>
        <p:spPr>
          <a:xfrm>
            <a:off x="18772209" y="7363033"/>
            <a:ext cx="3930563" cy="738664"/>
          </a:xfrm>
          <a:prstGeom prst="rect">
            <a:avLst/>
          </a:prstGeom>
          <a:solidFill>
            <a:schemeClr val="bg1"/>
          </a:solidFill>
        </p:spPr>
        <p:txBody>
          <a:bodyPr wrap="none" lIns="0" tIns="0" rIns="0" bIns="0" rtlCol="0" anchor="ctr" anchorCtr="0">
            <a:spAutoFit/>
          </a:bodyPr>
          <a:lstStyle/>
          <a:p>
            <a:r>
              <a:rPr lang="en-US" sz="4800" dirty="0">
                <a:solidFill>
                  <a:schemeClr val="tx2"/>
                </a:solidFill>
                <a:latin typeface="Fira Sans SemiBold" panose="020B0703050000020004" pitchFamily="34" charset="0"/>
                <a:ea typeface="Fira Sans SemiBold" panose="020B0703050000020004" pitchFamily="34" charset="0"/>
              </a:rPr>
              <a:t>2025 - ONLINE</a:t>
            </a:r>
          </a:p>
        </p:txBody>
      </p:sp>
      <p:sp>
        <p:nvSpPr>
          <p:cNvPr id="4" name="TextBox 3">
            <a:extLst>
              <a:ext uri="{FF2B5EF4-FFF2-40B4-BE49-F238E27FC236}">
                <a16:creationId xmlns:a16="http://schemas.microsoft.com/office/drawing/2014/main" id="{5DD66B59-0B65-D2DF-2D3D-7309B6717892}"/>
              </a:ext>
            </a:extLst>
          </p:cNvPr>
          <p:cNvSpPr txBox="1"/>
          <p:nvPr/>
        </p:nvSpPr>
        <p:spPr>
          <a:xfrm>
            <a:off x="13512053" y="8848485"/>
            <a:ext cx="2862963" cy="430887"/>
          </a:xfrm>
          <a:prstGeom prst="rect">
            <a:avLst/>
          </a:prstGeom>
          <a:solidFill>
            <a:schemeClr val="bg1"/>
          </a:solidFill>
        </p:spPr>
        <p:txBody>
          <a:bodyPr wrap="none" lIns="0" tIns="0" rIns="0" bIns="0" rtlCol="0" anchor="ctr" anchorCtr="0">
            <a:spAutoFit/>
          </a:bodyPr>
          <a:lstStyle/>
          <a:p>
            <a:r>
              <a:rPr lang="en-US" sz="2800" dirty="0">
                <a:solidFill>
                  <a:schemeClr val="tx2"/>
                </a:solidFill>
                <a:latin typeface="Fira Sans SemiBold" panose="020B0703050000020004" pitchFamily="34" charset="0"/>
                <a:ea typeface="Fira Sans SemiBold" panose="020B0703050000020004" pitchFamily="34" charset="0"/>
                <a:hlinkClick r:id="rId5"/>
              </a:rPr>
              <a:t>https://miix.my/</a:t>
            </a:r>
            <a:r>
              <a:rPr lang="en-US" sz="2800" dirty="0">
                <a:solidFill>
                  <a:schemeClr val="tx2"/>
                </a:solidFill>
                <a:latin typeface="Fira Sans SemiBold" panose="020B0703050000020004" pitchFamily="34" charset="0"/>
                <a:ea typeface="Fira Sans SemiBold" panose="020B0703050000020004" pitchFamily="34" charset="0"/>
              </a:rPr>
              <a:t> </a:t>
            </a:r>
          </a:p>
        </p:txBody>
      </p:sp>
      <p:pic>
        <p:nvPicPr>
          <p:cNvPr id="10" name="Graphic 9" descr="Send with solid fill">
            <a:extLst>
              <a:ext uri="{FF2B5EF4-FFF2-40B4-BE49-F238E27FC236}">
                <a16:creationId xmlns:a16="http://schemas.microsoft.com/office/drawing/2014/main" id="{13CF2249-C8C2-C496-2E09-D2E19BE972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53046" y="9424688"/>
            <a:ext cx="914400" cy="914400"/>
          </a:xfrm>
          <a:prstGeom prst="rect">
            <a:avLst/>
          </a:prstGeom>
        </p:spPr>
      </p:pic>
      <p:pic>
        <p:nvPicPr>
          <p:cNvPr id="12" name="Graphic 11" descr="Internet with solid fill">
            <a:extLst>
              <a:ext uri="{FF2B5EF4-FFF2-40B4-BE49-F238E27FC236}">
                <a16:creationId xmlns:a16="http://schemas.microsoft.com/office/drawing/2014/main" id="{FC739EA9-6CA2-F322-22A5-4A9BA30521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05397" y="8606729"/>
            <a:ext cx="914400" cy="914400"/>
          </a:xfrm>
          <a:prstGeom prst="rect">
            <a:avLst/>
          </a:prstGeom>
        </p:spPr>
      </p:pic>
      <p:sp>
        <p:nvSpPr>
          <p:cNvPr id="13" name="TextBox 12">
            <a:extLst>
              <a:ext uri="{FF2B5EF4-FFF2-40B4-BE49-F238E27FC236}">
                <a16:creationId xmlns:a16="http://schemas.microsoft.com/office/drawing/2014/main" id="{AA31F7DE-96A9-ADD1-1D9A-5D4741893690}"/>
              </a:ext>
            </a:extLst>
          </p:cNvPr>
          <p:cNvSpPr txBox="1"/>
          <p:nvPr/>
        </p:nvSpPr>
        <p:spPr>
          <a:xfrm>
            <a:off x="13512052" y="11237389"/>
            <a:ext cx="4246355" cy="430887"/>
          </a:xfrm>
          <a:prstGeom prst="rect">
            <a:avLst/>
          </a:prstGeom>
          <a:solidFill>
            <a:schemeClr val="bg1"/>
          </a:solidFill>
        </p:spPr>
        <p:txBody>
          <a:bodyPr wrap="none" lIns="0" tIns="0" rIns="0" bIns="0" rtlCol="0" anchor="ctr" anchorCtr="0">
            <a:spAutoFit/>
          </a:bodyPr>
          <a:lstStyle/>
          <a:p>
            <a:r>
              <a:rPr lang="en-US" sz="2800" dirty="0">
                <a:solidFill>
                  <a:schemeClr val="tx2"/>
                </a:solidFill>
                <a:latin typeface="Fira Sans SemiBold" panose="020B0703050000020004" pitchFamily="34" charset="0"/>
                <a:ea typeface="Fira Sans SemiBold" panose="020B0703050000020004" pitchFamily="34" charset="0"/>
                <a:hlinkClick r:id="rId10"/>
              </a:rPr>
              <a:t>https://registro.miix.my/</a:t>
            </a:r>
            <a:r>
              <a:rPr lang="en-US" sz="2800" dirty="0">
                <a:solidFill>
                  <a:schemeClr val="tx2"/>
                </a:solidFill>
                <a:latin typeface="Fira Sans SemiBold" panose="020B0703050000020004" pitchFamily="34" charset="0"/>
                <a:ea typeface="Fira Sans SemiBold" panose="020B0703050000020004" pitchFamily="34" charset="0"/>
              </a:rPr>
              <a:t> </a:t>
            </a:r>
          </a:p>
        </p:txBody>
      </p:sp>
      <p:pic>
        <p:nvPicPr>
          <p:cNvPr id="14" name="Graphic 13" descr="Internet with solid fill">
            <a:extLst>
              <a:ext uri="{FF2B5EF4-FFF2-40B4-BE49-F238E27FC236}">
                <a16:creationId xmlns:a16="http://schemas.microsoft.com/office/drawing/2014/main" id="{E0F8137A-016D-AF92-F198-EBCAE0D9AB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05397" y="10976987"/>
            <a:ext cx="914400" cy="914400"/>
          </a:xfrm>
          <a:prstGeom prst="rect">
            <a:avLst/>
          </a:prstGeom>
        </p:spPr>
      </p:pic>
      <p:sp>
        <p:nvSpPr>
          <p:cNvPr id="15" name="TextBox 14">
            <a:extLst>
              <a:ext uri="{FF2B5EF4-FFF2-40B4-BE49-F238E27FC236}">
                <a16:creationId xmlns:a16="http://schemas.microsoft.com/office/drawing/2014/main" id="{5C80E18A-5421-AE6C-F665-62F4A6AA8121}"/>
              </a:ext>
            </a:extLst>
          </p:cNvPr>
          <p:cNvSpPr txBox="1"/>
          <p:nvPr/>
        </p:nvSpPr>
        <p:spPr>
          <a:xfrm>
            <a:off x="13512052" y="9666444"/>
            <a:ext cx="4308872" cy="430887"/>
          </a:xfrm>
          <a:prstGeom prst="rect">
            <a:avLst/>
          </a:prstGeom>
          <a:solidFill>
            <a:schemeClr val="bg1"/>
          </a:solidFill>
        </p:spPr>
        <p:txBody>
          <a:bodyPr wrap="none" lIns="0" tIns="0" rIns="0" bIns="0" rtlCol="0" anchor="ctr" anchorCtr="0">
            <a:spAutoFit/>
          </a:bodyPr>
          <a:lstStyle/>
          <a:p>
            <a:r>
              <a:rPr lang="en-US" sz="2800" dirty="0">
                <a:solidFill>
                  <a:schemeClr val="tx2"/>
                </a:solidFill>
                <a:latin typeface="Fira Sans SemiBold" panose="020B0703050000020004" pitchFamily="34" charset="0"/>
                <a:ea typeface="Fira Sans SemiBold" panose="020B0703050000020004" pitchFamily="34" charset="0"/>
                <a:hlinkClick r:id="rId11"/>
              </a:rPr>
              <a:t>https://t.me/miixsupport</a:t>
            </a:r>
            <a:r>
              <a:rPr lang="en-US" sz="2800" dirty="0">
                <a:solidFill>
                  <a:schemeClr val="tx2"/>
                </a:solidFill>
                <a:latin typeface="Fira Sans SemiBold" panose="020B0703050000020004" pitchFamily="34" charset="0"/>
                <a:ea typeface="Fira Sans SemiBold" panose="020B0703050000020004" pitchFamily="34" charset="0"/>
              </a:rPr>
              <a:t> </a:t>
            </a:r>
          </a:p>
        </p:txBody>
      </p:sp>
      <p:sp>
        <p:nvSpPr>
          <p:cNvPr id="16" name="TextBox 15">
            <a:extLst>
              <a:ext uri="{FF2B5EF4-FFF2-40B4-BE49-F238E27FC236}">
                <a16:creationId xmlns:a16="http://schemas.microsoft.com/office/drawing/2014/main" id="{4EB28260-E00E-2E8F-CDBD-95F75FE949AF}"/>
              </a:ext>
            </a:extLst>
          </p:cNvPr>
          <p:cNvSpPr txBox="1"/>
          <p:nvPr/>
        </p:nvSpPr>
        <p:spPr>
          <a:xfrm>
            <a:off x="13512052" y="10484403"/>
            <a:ext cx="5063887" cy="430887"/>
          </a:xfrm>
          <a:prstGeom prst="rect">
            <a:avLst/>
          </a:prstGeom>
          <a:solidFill>
            <a:schemeClr val="bg1"/>
          </a:solidFill>
        </p:spPr>
        <p:txBody>
          <a:bodyPr wrap="none" lIns="0" tIns="0" rIns="0" bIns="0" rtlCol="0" anchor="ctr" anchorCtr="0">
            <a:spAutoFit/>
          </a:bodyPr>
          <a:lstStyle/>
          <a:p>
            <a:r>
              <a:rPr lang="en-US" sz="2800" dirty="0">
                <a:solidFill>
                  <a:schemeClr val="tx2"/>
                </a:solidFill>
                <a:latin typeface="Fira Sans SemiBold" panose="020B0703050000020004" pitchFamily="34" charset="0"/>
                <a:ea typeface="Fira Sans SemiBold" panose="020B0703050000020004" pitchFamily="34" charset="0"/>
                <a:hlinkClick r:id="rId12"/>
              </a:rPr>
              <a:t>miix22.secretariat@gmail.com</a:t>
            </a:r>
            <a:r>
              <a:rPr lang="en-US" sz="2800" dirty="0">
                <a:solidFill>
                  <a:schemeClr val="tx2"/>
                </a:solidFill>
                <a:latin typeface="Fira Sans SemiBold" panose="020B0703050000020004" pitchFamily="34" charset="0"/>
                <a:ea typeface="Fira Sans SemiBold" panose="020B0703050000020004" pitchFamily="34" charset="0"/>
              </a:rPr>
              <a:t> </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7146AB72-3743-BF2F-A8ED-FB2E9067838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512052" y="272169"/>
            <a:ext cx="10496550" cy="1504950"/>
          </a:xfrm>
          <a:prstGeom prst="rect">
            <a:avLst/>
          </a:prstGeom>
        </p:spPr>
      </p:pic>
      <p:pic>
        <p:nvPicPr>
          <p:cNvPr id="21" name="Graphic 20" descr="Send with solid fill">
            <a:extLst>
              <a:ext uri="{FF2B5EF4-FFF2-40B4-BE49-F238E27FC236}">
                <a16:creationId xmlns:a16="http://schemas.microsoft.com/office/drawing/2014/main" id="{8A990D33-39F9-F8DD-6827-FA93FF10FE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53046" y="11777922"/>
            <a:ext cx="914400" cy="914400"/>
          </a:xfrm>
          <a:prstGeom prst="rect">
            <a:avLst/>
          </a:prstGeom>
        </p:spPr>
      </p:pic>
      <p:sp>
        <p:nvSpPr>
          <p:cNvPr id="22" name="TextBox 21">
            <a:extLst>
              <a:ext uri="{FF2B5EF4-FFF2-40B4-BE49-F238E27FC236}">
                <a16:creationId xmlns:a16="http://schemas.microsoft.com/office/drawing/2014/main" id="{1FCF9991-B4F2-0D4A-0338-538151904BD4}"/>
              </a:ext>
            </a:extLst>
          </p:cNvPr>
          <p:cNvSpPr txBox="1"/>
          <p:nvPr/>
        </p:nvSpPr>
        <p:spPr>
          <a:xfrm>
            <a:off x="13512052" y="12019678"/>
            <a:ext cx="4089261" cy="430887"/>
          </a:xfrm>
          <a:prstGeom prst="rect">
            <a:avLst/>
          </a:prstGeom>
          <a:solidFill>
            <a:schemeClr val="bg1"/>
          </a:solidFill>
        </p:spPr>
        <p:txBody>
          <a:bodyPr wrap="none" lIns="0" tIns="0" rIns="0" bIns="0" rtlCol="0" anchor="ctr" anchorCtr="0">
            <a:spAutoFit/>
          </a:bodyPr>
          <a:lstStyle/>
          <a:p>
            <a:r>
              <a:rPr lang="en-US" sz="2800" dirty="0">
                <a:solidFill>
                  <a:schemeClr val="tx2"/>
                </a:solidFill>
                <a:latin typeface="Fira Sans SemiBold" panose="020B0703050000020004" pitchFamily="34" charset="0"/>
                <a:ea typeface="Fira Sans SemiBold" panose="020B0703050000020004" pitchFamily="34" charset="0"/>
                <a:hlinkClick r:id="rId14"/>
              </a:rPr>
              <a:t>https://t.me/digit360hq</a:t>
            </a:r>
            <a:r>
              <a:rPr lang="en-US" sz="2800" dirty="0">
                <a:solidFill>
                  <a:schemeClr val="tx2"/>
                </a:solidFill>
                <a:latin typeface="Fira Sans SemiBold" panose="020B0703050000020004" pitchFamily="34" charset="0"/>
                <a:ea typeface="Fira Sans SemiBold" panose="020B0703050000020004" pitchFamily="34" charset="0"/>
              </a:rPr>
              <a:t> </a:t>
            </a:r>
          </a:p>
        </p:txBody>
      </p:sp>
      <p:sp>
        <p:nvSpPr>
          <p:cNvPr id="23" name="TextBox 22">
            <a:extLst>
              <a:ext uri="{FF2B5EF4-FFF2-40B4-BE49-F238E27FC236}">
                <a16:creationId xmlns:a16="http://schemas.microsoft.com/office/drawing/2014/main" id="{97AC3E84-727E-B2FF-5B40-D467E39855C5}"/>
              </a:ext>
            </a:extLst>
          </p:cNvPr>
          <p:cNvSpPr txBox="1"/>
          <p:nvPr/>
        </p:nvSpPr>
        <p:spPr>
          <a:xfrm>
            <a:off x="14706371" y="1795661"/>
            <a:ext cx="9042540" cy="430887"/>
          </a:xfrm>
          <a:prstGeom prst="rect">
            <a:avLst/>
          </a:prstGeom>
          <a:solidFill>
            <a:schemeClr val="bg1"/>
          </a:solidFill>
        </p:spPr>
        <p:txBody>
          <a:bodyPr wrap="none" lIns="0" tIns="0" rIns="0" bIns="0" rtlCol="0" anchor="ctr" anchorCtr="0">
            <a:spAutoFit/>
          </a:bodyPr>
          <a:lstStyle/>
          <a:p>
            <a:r>
              <a:rPr lang="en-US" sz="2800" dirty="0">
                <a:solidFill>
                  <a:schemeClr val="tx2"/>
                </a:solidFill>
                <a:latin typeface="Fira Sans SemiBold" panose="020B0703050000020004" pitchFamily="34" charset="0"/>
                <a:ea typeface="Fira Sans SemiBold" panose="020B0703050000020004" pitchFamily="34" charset="0"/>
              </a:rPr>
              <a:t>Powered By DIGIT360 </a:t>
            </a:r>
            <a:r>
              <a:rPr lang="en-US" sz="2800" dirty="0" err="1">
                <a:solidFill>
                  <a:schemeClr val="tx2"/>
                </a:solidFill>
                <a:latin typeface="Fira Sans SemiBold" panose="020B0703050000020004" pitchFamily="34" charset="0"/>
                <a:ea typeface="Fira Sans SemiBold" panose="020B0703050000020004" pitchFamily="34" charset="0"/>
              </a:rPr>
              <a:t>Sdn</a:t>
            </a:r>
            <a:r>
              <a:rPr lang="en-US" sz="2800" dirty="0">
                <a:solidFill>
                  <a:schemeClr val="tx2"/>
                </a:solidFill>
                <a:latin typeface="Fira Sans SemiBold" panose="020B0703050000020004" pitchFamily="34" charset="0"/>
                <a:ea typeface="Fira Sans SemiBold" panose="020B0703050000020004" pitchFamily="34" charset="0"/>
              </a:rPr>
              <a:t> </a:t>
            </a:r>
            <a:r>
              <a:rPr lang="en-US" sz="2800" dirty="0" err="1">
                <a:solidFill>
                  <a:schemeClr val="tx2"/>
                </a:solidFill>
                <a:latin typeface="Fira Sans SemiBold" panose="020B0703050000020004" pitchFamily="34" charset="0"/>
                <a:ea typeface="Fira Sans SemiBold" panose="020B0703050000020004" pitchFamily="34" charset="0"/>
              </a:rPr>
              <a:t>Bhd</a:t>
            </a:r>
            <a:r>
              <a:rPr lang="en-US" sz="2800" dirty="0">
                <a:solidFill>
                  <a:schemeClr val="tx2"/>
                </a:solidFill>
                <a:latin typeface="Fira Sans SemiBold" panose="020B0703050000020004" pitchFamily="34" charset="0"/>
                <a:ea typeface="Fira Sans SemiBold" panose="020B0703050000020004" pitchFamily="34" charset="0"/>
              </a:rPr>
              <a:t> – UiTM Startup Company</a:t>
            </a:r>
          </a:p>
        </p:txBody>
      </p:sp>
      <p:pic>
        <p:nvPicPr>
          <p:cNvPr id="2" name="Picture 1" descr="A black and white logo&#10;&#10;Description automatically generated">
            <a:extLst>
              <a:ext uri="{FF2B5EF4-FFF2-40B4-BE49-F238E27FC236}">
                <a16:creationId xmlns:a16="http://schemas.microsoft.com/office/drawing/2014/main" id="{2B6CEC04-48E5-A4B4-3865-88CD266185D4}"/>
              </a:ext>
            </a:extLst>
          </p:cNvPr>
          <p:cNvPicPr>
            <a:picLocks noChangeAspect="1"/>
          </p:cNvPicPr>
          <p:nvPr/>
        </p:nvPicPr>
        <p:blipFill>
          <a:blip r:embed="rId15">
            <a:lum bright="70000" contrast="-70000"/>
            <a:extLst>
              <a:ext uri="{28A0092B-C50C-407E-A947-70E740481C1C}">
                <a14:useLocalDpi xmlns:a14="http://schemas.microsoft.com/office/drawing/2010/main" val="0"/>
              </a:ext>
            </a:extLst>
          </a:blip>
          <a:stretch>
            <a:fillRect/>
          </a:stretch>
        </p:blipFill>
        <p:spPr>
          <a:xfrm>
            <a:off x="21764509" y="11891387"/>
            <a:ext cx="2244093" cy="1586458"/>
          </a:xfrm>
          <a:prstGeom prst="rect">
            <a:avLst/>
          </a:prstGeom>
        </p:spPr>
      </p:pic>
    </p:spTree>
    <p:extLst>
      <p:ext uri="{BB962C8B-B14F-4D97-AF65-F5344CB8AC3E}">
        <p14:creationId xmlns:p14="http://schemas.microsoft.com/office/powerpoint/2010/main" val="2109656355"/>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50"/>
                                        <p:tgtEl>
                                          <p:spTgt spid="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50"/>
                                        <p:tgtEl>
                                          <p:spTgt spid="4"/>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250"/>
                                        <p:tgtEl>
                                          <p:spTgt spid="13"/>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250"/>
                                        <p:tgtEl>
                                          <p:spTgt spid="15"/>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250"/>
                                        <p:tgtEl>
                                          <p:spTgt spid="16"/>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250"/>
                                        <p:tgtEl>
                                          <p:spTgt spid="22"/>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4" grpId="0" animBg="1"/>
      <p:bldP spid="13" grpId="0" animBg="1"/>
      <p:bldP spid="15" grpId="0" animBg="1"/>
      <p:bldP spid="16" grpId="0" animBg="1"/>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743EB-4E3B-6359-5E3F-C40559D8B8B6}"/>
              </a:ext>
            </a:extLst>
          </p:cNvPr>
          <p:cNvPicPr>
            <a:picLocks noChangeAspect="1"/>
          </p:cNvPicPr>
          <p:nvPr/>
        </p:nvPicPr>
        <p:blipFill>
          <a:blip r:embed="rId2"/>
          <a:stretch>
            <a:fillRect/>
          </a:stretch>
        </p:blipFill>
        <p:spPr>
          <a:xfrm>
            <a:off x="785653" y="1631350"/>
            <a:ext cx="18952211" cy="3555011"/>
          </a:xfrm>
          <a:prstGeom prst="rect">
            <a:avLst/>
          </a:prstGeom>
        </p:spPr>
      </p:pic>
      <p:sp>
        <p:nvSpPr>
          <p:cNvPr id="8" name="Arrow: Up 7">
            <a:extLst>
              <a:ext uri="{FF2B5EF4-FFF2-40B4-BE49-F238E27FC236}">
                <a16:creationId xmlns:a16="http://schemas.microsoft.com/office/drawing/2014/main" id="{657C373D-2E2E-CFAD-60EB-2C60629C3A5D}"/>
              </a:ext>
            </a:extLst>
          </p:cNvPr>
          <p:cNvSpPr/>
          <p:nvPr/>
        </p:nvSpPr>
        <p:spPr>
          <a:xfrm rot="19479374">
            <a:off x="7305037" y="2578334"/>
            <a:ext cx="4382775" cy="8559331"/>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Explosion: 8 Points 8">
            <a:extLst>
              <a:ext uri="{FF2B5EF4-FFF2-40B4-BE49-F238E27FC236}">
                <a16:creationId xmlns:a16="http://schemas.microsoft.com/office/drawing/2014/main" id="{B53AACE2-4218-C5FC-DF07-B81894E44122}"/>
              </a:ext>
            </a:extLst>
          </p:cNvPr>
          <p:cNvSpPr/>
          <p:nvPr/>
        </p:nvSpPr>
        <p:spPr>
          <a:xfrm>
            <a:off x="11972925" y="4022126"/>
            <a:ext cx="12064851" cy="9693874"/>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3600" dirty="0"/>
              <a:t>Fill the detail for contact person. Its mandatory to have a teacher as advisor for Primary and Secondary school project.</a:t>
            </a:r>
          </a:p>
        </p:txBody>
      </p:sp>
      <p:sp>
        <p:nvSpPr>
          <p:cNvPr id="4" name="Прямоугольник 6">
            <a:extLst>
              <a:ext uri="{FF2B5EF4-FFF2-40B4-BE49-F238E27FC236}">
                <a16:creationId xmlns:a16="http://schemas.microsoft.com/office/drawing/2014/main" id="{7E2524BB-7B3A-8B21-18EA-C4850C0B4180}"/>
              </a:ext>
            </a:extLst>
          </p:cNvPr>
          <p:cNvSpPr/>
          <p:nvPr/>
        </p:nvSpPr>
        <p:spPr>
          <a:xfrm>
            <a:off x="1390651" y="599385"/>
            <a:ext cx="5043047"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School Letter</a:t>
            </a:r>
            <a:endParaRPr lang="ru-RU" sz="6400" dirty="0"/>
          </a:p>
        </p:txBody>
      </p:sp>
      <p:sp>
        <p:nvSpPr>
          <p:cNvPr id="5" name="Прямоугольник 7">
            <a:extLst>
              <a:ext uri="{FF2B5EF4-FFF2-40B4-BE49-F238E27FC236}">
                <a16:creationId xmlns:a16="http://schemas.microsoft.com/office/drawing/2014/main" id="{14C74193-44FF-4DB2-79DB-5CD8DC38EA9C}"/>
              </a:ext>
            </a:extLst>
          </p:cNvPr>
          <p:cNvSpPr/>
          <p:nvPr/>
        </p:nvSpPr>
        <p:spPr>
          <a:xfrm>
            <a:off x="6737399"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10" name="Прямая соединительная линия 8">
            <a:extLst>
              <a:ext uri="{FF2B5EF4-FFF2-40B4-BE49-F238E27FC236}">
                <a16:creationId xmlns:a16="http://schemas.microsoft.com/office/drawing/2014/main" id="{9C41F4A5-35BA-1406-14BE-B97927193857}"/>
              </a:ext>
            </a:extLst>
          </p:cNvPr>
          <p:cNvCxnSpPr/>
          <p:nvPr/>
        </p:nvCxnSpPr>
        <p:spPr>
          <a:xfrm>
            <a:off x="6574144"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341581"/>
      </p:ext>
    </p:extLst>
  </p:cSld>
  <p:clrMapOvr>
    <a:masterClrMapping/>
  </p:clrMapOvr>
  <p:transition spd="med" advClick="0" advTm="2000">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1258358"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FEE</a:t>
            </a:r>
            <a:endParaRPr lang="ru-RU" sz="6400" dirty="0"/>
          </a:p>
        </p:txBody>
      </p:sp>
      <p:sp>
        <p:nvSpPr>
          <p:cNvPr id="8" name="Прямоугольник 7"/>
          <p:cNvSpPr/>
          <p:nvPr/>
        </p:nvSpPr>
        <p:spPr>
          <a:xfrm>
            <a:off x="3218361"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3055106"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Description automatically generated">
            <a:extLst>
              <a:ext uri="{FF2B5EF4-FFF2-40B4-BE49-F238E27FC236}">
                <a16:creationId xmlns:a16="http://schemas.microsoft.com/office/drawing/2014/main" id="{1360CE6E-AF07-28BA-DBAC-262110301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651" y="2172157"/>
            <a:ext cx="15011397" cy="11258548"/>
          </a:xfrm>
          <a:prstGeom prst="rect">
            <a:avLst/>
          </a:prstGeom>
        </p:spPr>
      </p:pic>
    </p:spTree>
    <p:extLst>
      <p:ext uri="{BB962C8B-B14F-4D97-AF65-F5344CB8AC3E}">
        <p14:creationId xmlns:p14="http://schemas.microsoft.com/office/powerpoint/2010/main" val="1874151689"/>
      </p:ext>
    </p:extLst>
  </p:cSld>
  <p:clrMapOvr>
    <a:masterClrMapping/>
  </p:clrMapOvr>
  <p:transition spd="med" advClick="0" advTm="2000">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2925481"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POSTER</a:t>
            </a:r>
            <a:endParaRPr lang="ru-RU" sz="6400" dirty="0"/>
          </a:p>
        </p:txBody>
      </p:sp>
      <p:sp>
        <p:nvSpPr>
          <p:cNvPr id="8" name="Прямоугольник 7"/>
          <p:cNvSpPr/>
          <p:nvPr/>
        </p:nvSpPr>
        <p:spPr>
          <a:xfrm>
            <a:off x="4684851"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4521596"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oster of a robot&#10;&#10;Description automatically generated">
            <a:extLst>
              <a:ext uri="{FF2B5EF4-FFF2-40B4-BE49-F238E27FC236}">
                <a16:creationId xmlns:a16="http://schemas.microsoft.com/office/drawing/2014/main" id="{126595C5-5EC6-62D7-711F-BD3CA1848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651" y="1584270"/>
            <a:ext cx="17166394" cy="12134997"/>
          </a:xfrm>
          <a:prstGeom prst="rect">
            <a:avLst/>
          </a:prstGeom>
        </p:spPr>
      </p:pic>
    </p:spTree>
    <p:extLst>
      <p:ext uri="{BB962C8B-B14F-4D97-AF65-F5344CB8AC3E}">
        <p14:creationId xmlns:p14="http://schemas.microsoft.com/office/powerpoint/2010/main" val="875881231"/>
      </p:ext>
    </p:extLst>
  </p:cSld>
  <p:clrMapOvr>
    <a:masterClrMapping/>
  </p:clrMapOvr>
  <p:transition spd="med" advClick="0" advTm="2000">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8672514" y="1"/>
            <a:ext cx="7038975" cy="8615363"/>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36" name="Группа 35"/>
          <p:cNvGrpSpPr/>
          <p:nvPr/>
        </p:nvGrpSpPr>
        <p:grpSpPr>
          <a:xfrm>
            <a:off x="8432800" y="-2324099"/>
            <a:ext cx="7550150" cy="18161830"/>
            <a:chOff x="8432800" y="-2324099"/>
            <a:chExt cx="7550150" cy="18161830"/>
          </a:xfrm>
        </p:grpSpPr>
        <p:sp>
          <p:nvSpPr>
            <p:cNvPr id="37" name="Шеврон 36"/>
            <p:cNvSpPr/>
            <p:nvPr/>
          </p:nvSpPr>
          <p:spPr>
            <a:xfrm rot="16200000">
              <a:off x="10331450" y="10186231"/>
              <a:ext cx="3752850" cy="75501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Прямоугольник 37"/>
            <p:cNvSpPr/>
            <p:nvPr/>
          </p:nvSpPr>
          <p:spPr>
            <a:xfrm>
              <a:off x="8432800" y="-2324099"/>
              <a:ext cx="7550150" cy="16230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9" name="Rectangle 5"/>
          <p:cNvSpPr>
            <a:spLocks noChangeArrowheads="1"/>
          </p:cNvSpPr>
          <p:nvPr/>
        </p:nvSpPr>
        <p:spPr bwMode="auto">
          <a:xfrm>
            <a:off x="4738689" y="12298363"/>
            <a:ext cx="14906625" cy="1417639"/>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sp>
        <p:nvSpPr>
          <p:cNvPr id="40" name="Rectangle 6"/>
          <p:cNvSpPr>
            <a:spLocks noChangeArrowheads="1"/>
          </p:cNvSpPr>
          <p:nvPr/>
        </p:nvSpPr>
        <p:spPr bwMode="auto">
          <a:xfrm>
            <a:off x="5549901" y="10539414"/>
            <a:ext cx="13284200" cy="1262063"/>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sp>
        <p:nvSpPr>
          <p:cNvPr id="41" name="Rectangle 7"/>
          <p:cNvSpPr>
            <a:spLocks noChangeArrowheads="1"/>
          </p:cNvSpPr>
          <p:nvPr/>
        </p:nvSpPr>
        <p:spPr bwMode="auto">
          <a:xfrm>
            <a:off x="6219826" y="9131300"/>
            <a:ext cx="11944351" cy="1141413"/>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9"/>
          <p:cNvSpPr>
            <a:spLocks/>
          </p:cNvSpPr>
          <p:nvPr/>
        </p:nvSpPr>
        <p:spPr bwMode="auto">
          <a:xfrm>
            <a:off x="4738689" y="11801475"/>
            <a:ext cx="14906625" cy="496888"/>
          </a:xfrm>
          <a:custGeom>
            <a:avLst/>
            <a:gdLst>
              <a:gd name="T0" fmla="*/ 8879 w 9390"/>
              <a:gd name="T1" fmla="*/ 0 h 313"/>
              <a:gd name="T2" fmla="*/ 511 w 9390"/>
              <a:gd name="T3" fmla="*/ 0 h 313"/>
              <a:gd name="T4" fmla="*/ 0 w 9390"/>
              <a:gd name="T5" fmla="*/ 313 h 313"/>
              <a:gd name="T6" fmla="*/ 9390 w 9390"/>
              <a:gd name="T7" fmla="*/ 313 h 313"/>
              <a:gd name="T8" fmla="*/ 8879 w 9390"/>
              <a:gd name="T9" fmla="*/ 0 h 313"/>
            </a:gdLst>
            <a:ahLst/>
            <a:cxnLst>
              <a:cxn ang="0">
                <a:pos x="T0" y="T1"/>
              </a:cxn>
              <a:cxn ang="0">
                <a:pos x="T2" y="T3"/>
              </a:cxn>
              <a:cxn ang="0">
                <a:pos x="T4" y="T5"/>
              </a:cxn>
              <a:cxn ang="0">
                <a:pos x="T6" y="T7"/>
              </a:cxn>
              <a:cxn ang="0">
                <a:pos x="T8" y="T9"/>
              </a:cxn>
            </a:cxnLst>
            <a:rect l="0" t="0" r="r" b="b"/>
            <a:pathLst>
              <a:path w="9390" h="313">
                <a:moveTo>
                  <a:pt x="8879" y="0"/>
                </a:moveTo>
                <a:lnTo>
                  <a:pt x="511" y="0"/>
                </a:lnTo>
                <a:lnTo>
                  <a:pt x="0" y="313"/>
                </a:lnTo>
                <a:lnTo>
                  <a:pt x="9390" y="313"/>
                </a:lnTo>
                <a:lnTo>
                  <a:pt x="8879" y="0"/>
                </a:lnTo>
                <a:close/>
              </a:path>
            </a:pathLst>
          </a:custGeom>
          <a:gradFill flip="none" rotWithShape="1">
            <a:gsLst>
              <a:gs pos="0">
                <a:schemeClr val="accent2">
                  <a:lumMod val="76000"/>
                </a:schemeClr>
              </a:gs>
              <a:gs pos="100000">
                <a:schemeClr val="accent2">
                  <a:lumMod val="95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ru-RU"/>
          </a:p>
        </p:txBody>
      </p:sp>
      <p:sp>
        <p:nvSpPr>
          <p:cNvPr id="43" name="Freeform 10"/>
          <p:cNvSpPr>
            <a:spLocks/>
          </p:cNvSpPr>
          <p:nvPr/>
        </p:nvSpPr>
        <p:spPr bwMode="auto">
          <a:xfrm>
            <a:off x="5549901" y="10272714"/>
            <a:ext cx="13284200" cy="266700"/>
          </a:xfrm>
          <a:custGeom>
            <a:avLst/>
            <a:gdLst>
              <a:gd name="T0" fmla="*/ 7946 w 8368"/>
              <a:gd name="T1" fmla="*/ 0 h 168"/>
              <a:gd name="T2" fmla="*/ 422 w 8368"/>
              <a:gd name="T3" fmla="*/ 0 h 168"/>
              <a:gd name="T4" fmla="*/ 0 w 8368"/>
              <a:gd name="T5" fmla="*/ 168 h 168"/>
              <a:gd name="T6" fmla="*/ 8368 w 8368"/>
              <a:gd name="T7" fmla="*/ 168 h 168"/>
              <a:gd name="T8" fmla="*/ 7946 w 8368"/>
              <a:gd name="T9" fmla="*/ 0 h 168"/>
            </a:gdLst>
            <a:ahLst/>
            <a:cxnLst>
              <a:cxn ang="0">
                <a:pos x="T0" y="T1"/>
              </a:cxn>
              <a:cxn ang="0">
                <a:pos x="T2" y="T3"/>
              </a:cxn>
              <a:cxn ang="0">
                <a:pos x="T4" y="T5"/>
              </a:cxn>
              <a:cxn ang="0">
                <a:pos x="T6" y="T7"/>
              </a:cxn>
              <a:cxn ang="0">
                <a:pos x="T8" y="T9"/>
              </a:cxn>
            </a:cxnLst>
            <a:rect l="0" t="0" r="r" b="b"/>
            <a:pathLst>
              <a:path w="8368" h="168">
                <a:moveTo>
                  <a:pt x="7946" y="0"/>
                </a:moveTo>
                <a:lnTo>
                  <a:pt x="422" y="0"/>
                </a:lnTo>
                <a:lnTo>
                  <a:pt x="0" y="168"/>
                </a:lnTo>
                <a:lnTo>
                  <a:pt x="8368" y="168"/>
                </a:lnTo>
                <a:lnTo>
                  <a:pt x="7946" y="0"/>
                </a:lnTo>
                <a:close/>
              </a:path>
            </a:pathLst>
          </a:custGeom>
          <a:gradFill flip="none" rotWithShape="1">
            <a:gsLst>
              <a:gs pos="0">
                <a:schemeClr val="accent2">
                  <a:lumMod val="95000"/>
                </a:schemeClr>
              </a:gs>
              <a:gs pos="50000">
                <a:schemeClr val="accent2">
                  <a:lumMod val="88000"/>
                </a:schemeClr>
              </a:gs>
              <a:gs pos="100000">
                <a:schemeClr val="accent2">
                  <a:lumMod val="76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11"/>
          <p:cNvSpPr>
            <a:spLocks/>
          </p:cNvSpPr>
          <p:nvPr/>
        </p:nvSpPr>
        <p:spPr bwMode="auto">
          <a:xfrm>
            <a:off x="6219826" y="8615363"/>
            <a:ext cx="11944351" cy="515939"/>
          </a:xfrm>
          <a:custGeom>
            <a:avLst/>
            <a:gdLst>
              <a:gd name="T0" fmla="*/ 5979 w 7524"/>
              <a:gd name="T1" fmla="*/ 0 h 325"/>
              <a:gd name="T2" fmla="*/ 1545 w 7524"/>
              <a:gd name="T3" fmla="*/ 0 h 325"/>
              <a:gd name="T4" fmla="*/ 0 w 7524"/>
              <a:gd name="T5" fmla="*/ 325 h 325"/>
              <a:gd name="T6" fmla="*/ 7524 w 7524"/>
              <a:gd name="T7" fmla="*/ 325 h 325"/>
              <a:gd name="T8" fmla="*/ 5979 w 7524"/>
              <a:gd name="T9" fmla="*/ 0 h 325"/>
            </a:gdLst>
            <a:ahLst/>
            <a:cxnLst>
              <a:cxn ang="0">
                <a:pos x="T0" y="T1"/>
              </a:cxn>
              <a:cxn ang="0">
                <a:pos x="T2" y="T3"/>
              </a:cxn>
              <a:cxn ang="0">
                <a:pos x="T4" y="T5"/>
              </a:cxn>
              <a:cxn ang="0">
                <a:pos x="T6" y="T7"/>
              </a:cxn>
              <a:cxn ang="0">
                <a:pos x="T8" y="T9"/>
              </a:cxn>
            </a:cxnLst>
            <a:rect l="0" t="0" r="r" b="b"/>
            <a:pathLst>
              <a:path w="7524" h="325">
                <a:moveTo>
                  <a:pt x="5979" y="0"/>
                </a:moveTo>
                <a:lnTo>
                  <a:pt x="1545" y="0"/>
                </a:lnTo>
                <a:lnTo>
                  <a:pt x="0" y="325"/>
                </a:lnTo>
                <a:lnTo>
                  <a:pt x="7524" y="325"/>
                </a:lnTo>
                <a:lnTo>
                  <a:pt x="5979" y="0"/>
                </a:lnTo>
                <a:close/>
              </a:path>
            </a:pathLst>
          </a:custGeom>
          <a:gradFill flip="none" rotWithShape="1">
            <a:gsLst>
              <a:gs pos="0">
                <a:schemeClr val="accent2">
                  <a:lumMod val="56000"/>
                </a:schemeClr>
              </a:gs>
              <a:gs pos="100000">
                <a:schemeClr val="accent2">
                  <a:lumMod val="94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ru-RU"/>
          </a:p>
        </p:txBody>
      </p:sp>
      <p:sp>
        <p:nvSpPr>
          <p:cNvPr id="45" name="TextBox 44"/>
          <p:cNvSpPr txBox="1"/>
          <p:nvPr/>
        </p:nvSpPr>
        <p:spPr>
          <a:xfrm>
            <a:off x="12725856" y="12908902"/>
            <a:ext cx="4494820" cy="303160"/>
          </a:xfrm>
          <a:prstGeom prst="rect">
            <a:avLst/>
          </a:prstGeom>
          <a:noFill/>
        </p:spPr>
        <p:txBody>
          <a:bodyPr wrap="none" lIns="0" tIns="0" rIns="0" bIns="0" rtlCol="0" anchor="ctr" anchorCtr="0">
            <a:spAutoFit/>
          </a:bodyPr>
          <a:lstStyle/>
          <a:p>
            <a:pPr>
              <a:lnSpc>
                <a:spcPct val="80000"/>
              </a:lnSpc>
            </a:pPr>
            <a:r>
              <a:rPr lang="en-US" sz="2400" dirty="0">
                <a:solidFill>
                  <a:schemeClr val="tx2"/>
                </a:solidFill>
                <a:latin typeface="Fira Sans SemiBold" panose="020B0703050000020004" pitchFamily="34" charset="0"/>
                <a:ea typeface="Fira Sans SemiBold" panose="020B0703050000020004" pitchFamily="34" charset="0"/>
              </a:rPr>
              <a:t>1 December 2024 – 30 April 2025</a:t>
            </a:r>
          </a:p>
        </p:txBody>
      </p:sp>
      <p:sp>
        <p:nvSpPr>
          <p:cNvPr id="46" name="TextBox 45"/>
          <p:cNvSpPr txBox="1"/>
          <p:nvPr/>
        </p:nvSpPr>
        <p:spPr>
          <a:xfrm>
            <a:off x="5430833" y="12629595"/>
            <a:ext cx="4860370" cy="923330"/>
          </a:xfrm>
          <a:prstGeom prst="rect">
            <a:avLst/>
          </a:prstGeom>
          <a:noFill/>
        </p:spPr>
        <p:txBody>
          <a:bodyPr wrap="none" lIns="0" tIns="0" rIns="0" bIns="0" rtlCol="0" anchor="ctr" anchorCtr="0">
            <a:spAutoFit/>
          </a:bodyPr>
          <a:lstStyle/>
          <a:p>
            <a:r>
              <a:rPr lang="en-US" sz="6000" spc="-151" dirty="0">
                <a:solidFill>
                  <a:schemeClr val="tx2"/>
                </a:solidFill>
                <a:latin typeface="Fira Sans ExtraBold" panose="020B0903050000020004" pitchFamily="34" charset="0"/>
                <a:ea typeface="Fira Sans ExtraBold" panose="020B0903050000020004" pitchFamily="34" charset="0"/>
              </a:rPr>
              <a:t>REGISTRATION</a:t>
            </a:r>
            <a:endParaRPr lang="ru-RU" sz="6000" spc="-151" dirty="0">
              <a:solidFill>
                <a:schemeClr val="tx2"/>
              </a:solidFill>
              <a:latin typeface="Fira Sans ExtraBold" panose="020B0903050000020004" pitchFamily="34" charset="0"/>
              <a:ea typeface="Fira Sans ExtraBold" panose="020B0903050000020004" pitchFamily="34" charset="0"/>
            </a:endParaRPr>
          </a:p>
        </p:txBody>
      </p:sp>
      <p:sp>
        <p:nvSpPr>
          <p:cNvPr id="47" name="TextBox 46"/>
          <p:cNvSpPr txBox="1"/>
          <p:nvPr/>
        </p:nvSpPr>
        <p:spPr>
          <a:xfrm>
            <a:off x="12725856" y="11092802"/>
            <a:ext cx="1296830" cy="303160"/>
          </a:xfrm>
          <a:prstGeom prst="rect">
            <a:avLst/>
          </a:prstGeom>
          <a:noFill/>
        </p:spPr>
        <p:txBody>
          <a:bodyPr wrap="none" lIns="0" tIns="0" rIns="0" bIns="0" rtlCol="0" anchor="ctr" anchorCtr="0">
            <a:spAutoFit/>
          </a:bodyPr>
          <a:lstStyle/>
          <a:p>
            <a:pPr>
              <a:lnSpc>
                <a:spcPct val="80000"/>
              </a:lnSpc>
            </a:pPr>
            <a:r>
              <a:rPr lang="en-US" sz="2400" dirty="0">
                <a:solidFill>
                  <a:schemeClr val="tx2"/>
                </a:solidFill>
                <a:latin typeface="Fira Sans SemiBold" panose="020B0703050000020004" pitchFamily="34" charset="0"/>
                <a:ea typeface="Fira Sans SemiBold" panose="020B0703050000020004" pitchFamily="34" charset="0"/>
              </a:rPr>
              <a:t>May 2025</a:t>
            </a:r>
          </a:p>
        </p:txBody>
      </p:sp>
      <p:sp>
        <p:nvSpPr>
          <p:cNvPr id="48" name="TextBox 47"/>
          <p:cNvSpPr txBox="1"/>
          <p:nvPr/>
        </p:nvSpPr>
        <p:spPr>
          <a:xfrm>
            <a:off x="6230053" y="10790040"/>
            <a:ext cx="2844433" cy="923330"/>
          </a:xfrm>
          <a:prstGeom prst="rect">
            <a:avLst/>
          </a:prstGeom>
          <a:noFill/>
        </p:spPr>
        <p:txBody>
          <a:bodyPr wrap="none" lIns="0" tIns="0" rIns="0" bIns="0" rtlCol="0" anchor="ctr" anchorCtr="0">
            <a:spAutoFit/>
          </a:bodyPr>
          <a:lstStyle/>
          <a:p>
            <a:r>
              <a:rPr lang="en-US" sz="6000" spc="-151" dirty="0">
                <a:solidFill>
                  <a:schemeClr val="tx2"/>
                </a:solidFill>
                <a:latin typeface="Fira Sans ExtraBold" panose="020B0903050000020004" pitchFamily="34" charset="0"/>
                <a:ea typeface="Fira Sans ExtraBold" panose="020B0903050000020004" pitchFamily="34" charset="0"/>
              </a:rPr>
              <a:t>JUDGING</a:t>
            </a:r>
            <a:endParaRPr lang="ru-RU" sz="6000" spc="-151" dirty="0">
              <a:solidFill>
                <a:schemeClr val="tx2"/>
              </a:solidFill>
              <a:latin typeface="Fira Sans ExtraBold" panose="020B0903050000020004" pitchFamily="34" charset="0"/>
              <a:ea typeface="Fira Sans ExtraBold" panose="020B0903050000020004" pitchFamily="34" charset="0"/>
            </a:endParaRPr>
          </a:p>
        </p:txBody>
      </p:sp>
      <p:sp>
        <p:nvSpPr>
          <p:cNvPr id="49" name="TextBox 48"/>
          <p:cNvSpPr txBox="1"/>
          <p:nvPr/>
        </p:nvSpPr>
        <p:spPr>
          <a:xfrm>
            <a:off x="12725856" y="9589818"/>
            <a:ext cx="1296830" cy="303160"/>
          </a:xfrm>
          <a:prstGeom prst="rect">
            <a:avLst/>
          </a:prstGeom>
          <a:noFill/>
        </p:spPr>
        <p:txBody>
          <a:bodyPr wrap="none" lIns="0" tIns="0" rIns="0" bIns="0" rtlCol="0" anchor="ctr" anchorCtr="0">
            <a:spAutoFit/>
          </a:bodyPr>
          <a:lstStyle/>
          <a:p>
            <a:pPr>
              <a:lnSpc>
                <a:spcPct val="80000"/>
              </a:lnSpc>
            </a:pPr>
            <a:r>
              <a:rPr lang="en-US" sz="2400" dirty="0">
                <a:solidFill>
                  <a:schemeClr val="tx2"/>
                </a:solidFill>
                <a:latin typeface="Fira Sans SemiBold" panose="020B0703050000020004" pitchFamily="34" charset="0"/>
                <a:ea typeface="Fira Sans SemiBold" panose="020B0703050000020004" pitchFamily="34" charset="0"/>
              </a:rPr>
              <a:t>May 2025</a:t>
            </a:r>
          </a:p>
        </p:txBody>
      </p:sp>
      <p:sp>
        <p:nvSpPr>
          <p:cNvPr id="50" name="TextBox 49"/>
          <p:cNvSpPr txBox="1"/>
          <p:nvPr/>
        </p:nvSpPr>
        <p:spPr>
          <a:xfrm>
            <a:off x="6918562" y="9287055"/>
            <a:ext cx="2953437" cy="923330"/>
          </a:xfrm>
          <a:prstGeom prst="rect">
            <a:avLst/>
          </a:prstGeom>
          <a:noFill/>
        </p:spPr>
        <p:txBody>
          <a:bodyPr wrap="none" lIns="0" tIns="0" rIns="0" bIns="0" rtlCol="0" anchor="ctr" anchorCtr="0">
            <a:spAutoFit/>
          </a:bodyPr>
          <a:lstStyle/>
          <a:p>
            <a:r>
              <a:rPr lang="en-US" sz="6000" spc="-151" dirty="0">
                <a:solidFill>
                  <a:schemeClr val="tx2"/>
                </a:solidFill>
                <a:latin typeface="Fira Sans ExtraBold" panose="020B0903050000020004" pitchFamily="34" charset="0"/>
                <a:ea typeface="Fira Sans ExtraBold" panose="020B0903050000020004" pitchFamily="34" charset="0"/>
              </a:rPr>
              <a:t>RESULTS</a:t>
            </a:r>
            <a:endParaRPr lang="ru-RU" sz="6000" spc="-151" dirty="0">
              <a:solidFill>
                <a:schemeClr val="tx2"/>
              </a:solidFill>
              <a:latin typeface="Fira Sans ExtraBold" panose="020B0903050000020004" pitchFamily="34" charset="0"/>
              <a:ea typeface="Fira Sans ExtraBold" panose="020B0903050000020004" pitchFamily="34" charset="0"/>
            </a:endParaRPr>
          </a:p>
        </p:txBody>
      </p:sp>
      <p:sp>
        <p:nvSpPr>
          <p:cNvPr id="51" name="TextBox 50"/>
          <p:cNvSpPr txBox="1"/>
          <p:nvPr/>
        </p:nvSpPr>
        <p:spPr>
          <a:xfrm>
            <a:off x="7157656" y="5338655"/>
            <a:ext cx="10390245" cy="1354217"/>
          </a:xfrm>
          <a:prstGeom prst="rect">
            <a:avLst/>
          </a:prstGeom>
          <a:noFill/>
        </p:spPr>
        <p:txBody>
          <a:bodyPr wrap="square" lIns="0" tIns="0" rIns="0" bIns="0" rtlCol="0" anchor="ctr" anchorCtr="0">
            <a:spAutoFit/>
          </a:bodyPr>
          <a:lstStyle/>
          <a:p>
            <a:pPr algn="ctr"/>
            <a:r>
              <a:rPr lang="en-US" sz="8800" spc="-151" dirty="0">
                <a:solidFill>
                  <a:schemeClr val="tx2"/>
                </a:solidFill>
                <a:latin typeface="Fira Sans ExtraBold" panose="020B0903050000020004" pitchFamily="34" charset="0"/>
                <a:ea typeface="Fira Sans ExtraBold" panose="020B0903050000020004" pitchFamily="34" charset="0"/>
              </a:rPr>
              <a:t>Important Date</a:t>
            </a:r>
            <a:endParaRPr lang="ru-RU" sz="8800" spc="-151" dirty="0">
              <a:solidFill>
                <a:schemeClr val="tx2"/>
              </a:solidFill>
              <a:latin typeface="Fira Sans ExtraBold" panose="020B0903050000020004" pitchFamily="34" charset="0"/>
              <a:ea typeface="Fira Sans ExtraBold" panose="020B0903050000020004" pitchFamily="34" charset="0"/>
            </a:endParaRPr>
          </a:p>
        </p:txBody>
      </p:sp>
      <p:sp>
        <p:nvSpPr>
          <p:cNvPr id="52" name="TextBox 51"/>
          <p:cNvSpPr txBox="1"/>
          <p:nvPr/>
        </p:nvSpPr>
        <p:spPr>
          <a:xfrm>
            <a:off x="9178249" y="6705281"/>
            <a:ext cx="6059251" cy="413959"/>
          </a:xfrm>
          <a:prstGeom prst="rect">
            <a:avLst/>
          </a:prstGeom>
          <a:noFill/>
        </p:spPr>
        <p:txBody>
          <a:bodyPr wrap="square" lIns="0" tIns="0" rIns="0" bIns="0" rtlCol="0">
            <a:spAutoFit/>
          </a:bodyPr>
          <a:lstStyle/>
          <a:p>
            <a:pPr algn="ctr">
              <a:lnSpc>
                <a:spcPct val="120000"/>
              </a:lnSpc>
            </a:pPr>
            <a:r>
              <a:rPr lang="en-US" sz="2400" dirty="0">
                <a:solidFill>
                  <a:schemeClr val="tx2"/>
                </a:solidFill>
                <a:latin typeface="Fira Sans Medium" panose="020B0603050000020004" pitchFamily="34" charset="0"/>
                <a:ea typeface="Fira Sans Medium" panose="020B0603050000020004" pitchFamily="34" charset="0"/>
              </a:rPr>
              <a:t>MIIX 2025 Important Date</a:t>
            </a:r>
          </a:p>
        </p:txBody>
      </p:sp>
      <p:sp>
        <p:nvSpPr>
          <p:cNvPr id="2" name="Прямоугольник 6">
            <a:extLst>
              <a:ext uri="{FF2B5EF4-FFF2-40B4-BE49-F238E27FC236}">
                <a16:creationId xmlns:a16="http://schemas.microsoft.com/office/drawing/2014/main" id="{DC6095B2-8106-DFC8-5BEA-1924C1D35EAD}"/>
              </a:ext>
            </a:extLst>
          </p:cNvPr>
          <p:cNvSpPr/>
          <p:nvPr/>
        </p:nvSpPr>
        <p:spPr>
          <a:xfrm>
            <a:off x="1390651" y="599385"/>
            <a:ext cx="6476132"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IMPORTANT DATE</a:t>
            </a:r>
            <a:endParaRPr lang="ru-RU" sz="6400" dirty="0"/>
          </a:p>
        </p:txBody>
      </p:sp>
      <p:sp>
        <p:nvSpPr>
          <p:cNvPr id="3" name="Прямоугольник 7">
            <a:extLst>
              <a:ext uri="{FF2B5EF4-FFF2-40B4-BE49-F238E27FC236}">
                <a16:creationId xmlns:a16="http://schemas.microsoft.com/office/drawing/2014/main" id="{3E2ED017-EDD4-AE74-B04E-C40FC2843EC8}"/>
              </a:ext>
            </a:extLst>
          </p:cNvPr>
          <p:cNvSpPr/>
          <p:nvPr/>
        </p:nvSpPr>
        <p:spPr>
          <a:xfrm>
            <a:off x="8290689"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4" name="Прямая соединительная линия 8">
            <a:extLst>
              <a:ext uri="{FF2B5EF4-FFF2-40B4-BE49-F238E27FC236}">
                <a16:creationId xmlns:a16="http://schemas.microsoft.com/office/drawing/2014/main" id="{A98204A5-99CA-8415-42B3-20455760E698}"/>
              </a:ext>
            </a:extLst>
          </p:cNvPr>
          <p:cNvCxnSpPr/>
          <p:nvPr/>
        </p:nvCxnSpPr>
        <p:spPr>
          <a:xfrm>
            <a:off x="8127434"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artoon of a robot&#10;&#10;Description automatically generated">
            <a:extLst>
              <a:ext uri="{FF2B5EF4-FFF2-40B4-BE49-F238E27FC236}">
                <a16:creationId xmlns:a16="http://schemas.microsoft.com/office/drawing/2014/main" id="{437C5088-5FA5-A9E3-7983-42D4634BF6E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69118" y="3697202"/>
            <a:ext cx="6575511" cy="6575511"/>
          </a:xfrm>
          <a:prstGeom prst="rect">
            <a:avLst/>
          </a:prstGeom>
        </p:spPr>
      </p:pic>
    </p:spTree>
    <p:extLst>
      <p:ext uri="{BB962C8B-B14F-4D97-AF65-F5344CB8AC3E}">
        <p14:creationId xmlns:p14="http://schemas.microsoft.com/office/powerpoint/2010/main" val="3380783342"/>
      </p:ext>
    </p:extLst>
  </p:cSld>
  <p:clrMapOvr>
    <a:masterClrMapping/>
  </p:clrMapOvr>
  <p:transition spd="med" advClick="0" advTm="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25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5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50"/>
                                        <p:tgtEl>
                                          <p:spTgt spid="45"/>
                                        </p:tgtEl>
                                      </p:cBhvr>
                                    </p:animEffect>
                                  </p:childTnLst>
                                </p:cTn>
                              </p:par>
                            </p:childTnLst>
                          </p:cTn>
                        </p:par>
                        <p:par>
                          <p:cTn id="14" fill="hold">
                            <p:stCondLst>
                              <p:cond delay="250"/>
                            </p:stCondLst>
                            <p:childTnLst>
                              <p:par>
                                <p:cTn id="15" presetID="22" presetClass="entr" presetSubtype="4"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250"/>
                                        <p:tgtEl>
                                          <p:spTgt spid="42"/>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25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5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250"/>
                                        <p:tgtEl>
                                          <p:spTgt spid="47"/>
                                        </p:tgtEl>
                                      </p:cBhvr>
                                    </p:animEffect>
                                  </p:childTnLst>
                                </p:cTn>
                              </p:par>
                            </p:childTnLst>
                          </p:cTn>
                        </p:par>
                        <p:par>
                          <p:cTn id="28" fill="hold">
                            <p:stCondLst>
                              <p:cond delay="750"/>
                            </p:stCondLst>
                            <p:childTnLst>
                              <p:par>
                                <p:cTn id="29" presetID="22" presetClass="entr" presetSubtype="4"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250"/>
                                        <p:tgtEl>
                                          <p:spTgt spid="43"/>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250"/>
                                        <p:tgtEl>
                                          <p:spTgt spid="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250"/>
                                        <p:tgtEl>
                                          <p:spTgt spid="49"/>
                                        </p:tgtEl>
                                      </p:cBhvr>
                                    </p:animEffect>
                                  </p:childTnLst>
                                </p:cTn>
                              </p:par>
                            </p:childTnLst>
                          </p:cTn>
                        </p:par>
                        <p:par>
                          <p:cTn id="42" fill="hold">
                            <p:stCondLst>
                              <p:cond delay="1250"/>
                            </p:stCondLst>
                            <p:childTnLst>
                              <p:par>
                                <p:cTn id="43" presetID="22" presetClass="entr" presetSubtype="4"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250"/>
                                        <p:tgtEl>
                                          <p:spTgt spid="44"/>
                                        </p:tgtEl>
                                      </p:cBhvr>
                                    </p:animEffect>
                                  </p:childTnLst>
                                </p:cTn>
                              </p:par>
                            </p:childTnLst>
                          </p:cTn>
                        </p:par>
                        <p:par>
                          <p:cTn id="46" fill="hold">
                            <p:stCondLst>
                              <p:cond delay="1500"/>
                            </p:stCondLst>
                            <p:childTnLst>
                              <p:par>
                                <p:cTn id="47" presetID="42" presetClass="path" presetSubtype="0" accel="50000" decel="50000" fill="hold" nodeType="afterEffect">
                                  <p:stCondLst>
                                    <p:cond delay="0"/>
                                  </p:stCondLst>
                                  <p:childTnLst>
                                    <p:animMotion origin="layout" path="M -1.04167E-6 -2.59259E-6 L -0.00065 -1.3287 " pathEditMode="relative" rAng="0" ptsTypes="AA">
                                      <p:cBhvr>
                                        <p:cTn id="48" dur="1000" fill="hold"/>
                                        <p:tgtEl>
                                          <p:spTgt spid="36"/>
                                        </p:tgtEl>
                                        <p:attrNameLst>
                                          <p:attrName>ppt_x</p:attrName>
                                          <p:attrName>ppt_y</p:attrName>
                                        </p:attrNameLst>
                                      </p:cBhvr>
                                      <p:rCtr x="-33" y="-66435"/>
                                    </p:animMotion>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250"/>
                                        <p:tgtEl>
                                          <p:spTgt spid="52"/>
                                        </p:tgtEl>
                                      </p:cBhvr>
                                    </p:animEffect>
                                  </p:childTnLst>
                                </p:cTn>
                              </p:par>
                            </p:childTnLst>
                          </p:cTn>
                        </p:par>
                        <p:par>
                          <p:cTn id="59" fill="hold">
                            <p:stCondLst>
                              <p:cond delay="3250"/>
                            </p:stCondLst>
                            <p:childTnLst>
                              <p:par>
                                <p:cTn id="60" presetID="26" presetClass="emph" presetSubtype="0" fill="hold" grpId="1" nodeType="afterEffect">
                                  <p:stCondLst>
                                    <p:cond delay="0"/>
                                  </p:stCondLst>
                                  <p:childTnLst>
                                    <p:animEffect transition="out" filter="fade">
                                      <p:cBhvr>
                                        <p:cTn id="61" dur="100" tmFilter="0, 0; .2, .5; .8, .5; 1, 0"/>
                                        <p:tgtEl>
                                          <p:spTgt spid="51"/>
                                        </p:tgtEl>
                                      </p:cBhvr>
                                    </p:animEffect>
                                    <p:animScale>
                                      <p:cBhvr>
                                        <p:cTn id="62" dur="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p:bldP spid="51" grpId="0"/>
      <p:bldP spid="51" grpId="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26779" y="2933716"/>
            <a:ext cx="4961479" cy="413959"/>
          </a:xfrm>
          <a:prstGeom prst="rect">
            <a:avLst/>
          </a:prstGeom>
          <a:noFill/>
        </p:spPr>
        <p:txBody>
          <a:bodyPr wrap="square" lIns="0" tIns="0" rIns="0" bIns="0" rtlCol="0">
            <a:spAutoFit/>
          </a:bodyPr>
          <a:lstStyle/>
          <a:p>
            <a:pPr>
              <a:lnSpc>
                <a:spcPct val="120000"/>
              </a:lnSpc>
            </a:pPr>
            <a:r>
              <a:rPr lang="en-US" sz="2400" dirty="0">
                <a:solidFill>
                  <a:schemeClr val="accent1"/>
                </a:solidFill>
                <a:latin typeface="Fira Sans" panose="020B0503050000020004" pitchFamily="34" charset="0"/>
                <a:ea typeface="Fira Sans" panose="020B0503050000020004" pitchFamily="34" charset="0"/>
              </a:rPr>
              <a:t>#RULES 1</a:t>
            </a:r>
          </a:p>
        </p:txBody>
      </p:sp>
      <p:sp>
        <p:nvSpPr>
          <p:cNvPr id="12" name="TextBox 11"/>
          <p:cNvSpPr txBox="1"/>
          <p:nvPr/>
        </p:nvSpPr>
        <p:spPr>
          <a:xfrm>
            <a:off x="4726779" y="2319729"/>
            <a:ext cx="5102359" cy="615553"/>
          </a:xfrm>
          <a:prstGeom prst="rect">
            <a:avLst/>
          </a:prstGeom>
          <a:noFill/>
        </p:spPr>
        <p:txBody>
          <a:bodyPr wrap="none" lIns="0" tIns="0" rIns="0" bIns="0" rtlCol="0" anchor="ctr" anchorCtr="0">
            <a:spAutoFit/>
          </a:bodyPr>
          <a:lstStyle/>
          <a:p>
            <a:r>
              <a:rPr lang="en-US" sz="4000" dirty="0">
                <a:solidFill>
                  <a:schemeClr val="tx2"/>
                </a:solidFill>
                <a:latin typeface="Fira Sans SemiBold" panose="020B0703050000020004" pitchFamily="34" charset="0"/>
                <a:ea typeface="Fira Sans SemiBold" panose="020B0703050000020004" pitchFamily="34" charset="0"/>
              </a:rPr>
              <a:t>NUMBER OF MEMBERS</a:t>
            </a:r>
          </a:p>
        </p:txBody>
      </p:sp>
      <p:pic>
        <p:nvPicPr>
          <p:cNvPr id="6" name="Picture Placeholder 5" descr="Users with solid fill">
            <a:extLst>
              <a:ext uri="{FF2B5EF4-FFF2-40B4-BE49-F238E27FC236}">
                <a16:creationId xmlns:a16="http://schemas.microsoft.com/office/drawing/2014/main" id="{D1109617-2C3E-D5C4-939B-63133D3D729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0" b="30"/>
          <a:stretch>
            <a:fillRect/>
          </a:stretch>
        </p:blipFill>
        <p:spPr>
          <a:xfrm>
            <a:off x="1419225" y="2276475"/>
            <a:ext cx="2606675" cy="2605088"/>
          </a:xfrm>
        </p:spPr>
      </p:pic>
      <p:pic>
        <p:nvPicPr>
          <p:cNvPr id="13" name="Picture Placeholder 12" descr="Captain male with solid fill">
            <a:extLst>
              <a:ext uri="{FF2B5EF4-FFF2-40B4-BE49-F238E27FC236}">
                <a16:creationId xmlns:a16="http://schemas.microsoft.com/office/drawing/2014/main" id="{E6255ECC-B675-110A-BE02-D8B8AED7CBB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9225" y="5554663"/>
            <a:ext cx="2606675" cy="2606675"/>
          </a:xfrm>
        </p:spPr>
      </p:pic>
      <p:pic>
        <p:nvPicPr>
          <p:cNvPr id="15" name="Picture Placeholder 14" descr="Web cam with solid fill">
            <a:extLst>
              <a:ext uri="{FF2B5EF4-FFF2-40B4-BE49-F238E27FC236}">
                <a16:creationId xmlns:a16="http://schemas.microsoft.com/office/drawing/2014/main" id="{02162120-251B-D549-70D1-D8523A4080EC}"/>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30" b="30"/>
          <a:stretch>
            <a:fillRect/>
          </a:stretch>
        </p:blipFill>
        <p:spPr>
          <a:xfrm>
            <a:off x="1419225" y="8861425"/>
            <a:ext cx="2606675" cy="2605088"/>
          </a:xfrm>
        </p:spPr>
      </p:pic>
      <p:pic>
        <p:nvPicPr>
          <p:cNvPr id="17" name="Picture Placeholder 16" descr="Illustrator outline">
            <a:extLst>
              <a:ext uri="{FF2B5EF4-FFF2-40B4-BE49-F238E27FC236}">
                <a16:creationId xmlns:a16="http://schemas.microsoft.com/office/drawing/2014/main" id="{0D1534EE-9F49-872E-3312-30E955CFB0FA}"/>
              </a:ext>
            </a:extLst>
          </p:cNvPr>
          <p:cNvPicPr>
            <a:picLocks noGrp="1" noChangeAspect="1"/>
          </p:cNvPicPr>
          <p:nvPr>
            <p:ph type="pic" sz="quarter" idx="13"/>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30" b="30"/>
          <a:stretch>
            <a:fillRect/>
          </a:stretch>
        </p:blipFill>
        <p:spPr>
          <a:xfrm>
            <a:off x="12215813" y="2268538"/>
            <a:ext cx="2606675" cy="2605087"/>
          </a:xfrm>
        </p:spPr>
      </p:pic>
      <p:pic>
        <p:nvPicPr>
          <p:cNvPr id="19" name="Picture Placeholder 18" descr="3d Glasses with solid fill">
            <a:extLst>
              <a:ext uri="{FF2B5EF4-FFF2-40B4-BE49-F238E27FC236}">
                <a16:creationId xmlns:a16="http://schemas.microsoft.com/office/drawing/2014/main" id="{8538A43A-AD75-A1F0-07E9-C4066FC4FD11}"/>
              </a:ext>
            </a:extLst>
          </p:cNvPr>
          <p:cNvPicPr>
            <a:picLocks noGrp="1" noChangeAspect="1"/>
          </p:cNvPicPr>
          <p:nvPr>
            <p:ph type="pic" sz="quarter" idx="14"/>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30" b="30"/>
          <a:stretch>
            <a:fillRect/>
          </a:stretch>
        </p:blipFill>
        <p:spPr>
          <a:xfrm>
            <a:off x="12215813" y="5546725"/>
            <a:ext cx="2606675" cy="2605088"/>
          </a:xfrm>
        </p:spPr>
      </p:pic>
      <p:pic>
        <p:nvPicPr>
          <p:cNvPr id="21" name="Picture Placeholder 20" descr="Presentation with bar chart with solid fill">
            <a:extLst>
              <a:ext uri="{FF2B5EF4-FFF2-40B4-BE49-F238E27FC236}">
                <a16:creationId xmlns:a16="http://schemas.microsoft.com/office/drawing/2014/main" id="{BDDB5F6D-44DC-4639-E97D-FCAFAE24A049}"/>
              </a:ext>
            </a:extLst>
          </p:cNvPr>
          <p:cNvPicPr>
            <a:picLocks noGrp="1" noChangeAspect="1"/>
          </p:cNvPicPr>
          <p:nvPr>
            <p:ph type="pic" sz="quarter" idx="15"/>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30" b="30"/>
          <a:stretch>
            <a:fillRect/>
          </a:stretch>
        </p:blipFill>
        <p:spPr>
          <a:xfrm>
            <a:off x="12215813" y="8829675"/>
            <a:ext cx="2606675" cy="2605088"/>
          </a:xfrm>
        </p:spPr>
      </p:pic>
      <p:sp>
        <p:nvSpPr>
          <p:cNvPr id="86" name="TextBox 85"/>
          <p:cNvSpPr txBox="1"/>
          <p:nvPr/>
        </p:nvSpPr>
        <p:spPr>
          <a:xfrm>
            <a:off x="4726778" y="3585235"/>
            <a:ext cx="6566063" cy="857158"/>
          </a:xfrm>
          <a:prstGeom prst="rect">
            <a:avLst/>
          </a:prstGeom>
          <a:noFill/>
        </p:spPr>
        <p:txBody>
          <a:bodyPr wrap="square" lIns="0" tIns="0" rIns="0" bIns="0" rtlCol="0">
            <a:spAutoFit/>
          </a:bodyPr>
          <a:lstStyle/>
          <a:p>
            <a:pPr>
              <a:lnSpc>
                <a:spcPct val="120000"/>
              </a:lnSpc>
            </a:pPr>
            <a:r>
              <a:rPr lang="en-US" sz="2400" dirty="0">
                <a:solidFill>
                  <a:schemeClr val="bg1">
                    <a:lumMod val="50000"/>
                  </a:schemeClr>
                </a:solidFill>
                <a:latin typeface="Fira Sans Light" panose="020B0403050000020004" pitchFamily="34" charset="0"/>
                <a:ea typeface="Fira Sans Light" panose="020B0403050000020004" pitchFamily="34" charset="0"/>
              </a:rPr>
              <a:t>Maximum of 8 members per project including teacher/advisors.</a:t>
            </a:r>
          </a:p>
        </p:txBody>
      </p:sp>
      <p:sp>
        <p:nvSpPr>
          <p:cNvPr id="87" name="TextBox 86"/>
          <p:cNvSpPr txBox="1"/>
          <p:nvPr/>
        </p:nvSpPr>
        <p:spPr>
          <a:xfrm>
            <a:off x="4726778" y="6178037"/>
            <a:ext cx="4961479" cy="413959"/>
          </a:xfrm>
          <a:prstGeom prst="rect">
            <a:avLst/>
          </a:prstGeom>
          <a:noFill/>
        </p:spPr>
        <p:txBody>
          <a:bodyPr wrap="square" lIns="0" tIns="0" rIns="0" bIns="0" rtlCol="0">
            <a:spAutoFit/>
          </a:bodyPr>
          <a:lstStyle/>
          <a:p>
            <a:pPr>
              <a:lnSpc>
                <a:spcPct val="120000"/>
              </a:lnSpc>
            </a:pPr>
            <a:r>
              <a:rPr lang="en-US" sz="2400" dirty="0">
                <a:solidFill>
                  <a:schemeClr val="accent1"/>
                </a:solidFill>
                <a:latin typeface="Fira Sans" panose="020B0503050000020004" pitchFamily="34" charset="0"/>
                <a:ea typeface="Fira Sans" panose="020B0503050000020004" pitchFamily="34" charset="0"/>
              </a:rPr>
              <a:t>#RULES 2</a:t>
            </a:r>
          </a:p>
        </p:txBody>
      </p:sp>
      <p:sp>
        <p:nvSpPr>
          <p:cNvPr id="88" name="TextBox 87"/>
          <p:cNvSpPr txBox="1"/>
          <p:nvPr/>
        </p:nvSpPr>
        <p:spPr>
          <a:xfrm>
            <a:off x="4726778" y="5564050"/>
            <a:ext cx="3848811" cy="615553"/>
          </a:xfrm>
          <a:prstGeom prst="rect">
            <a:avLst/>
          </a:prstGeom>
          <a:noFill/>
        </p:spPr>
        <p:txBody>
          <a:bodyPr wrap="none" lIns="0" tIns="0" rIns="0" bIns="0" rtlCol="0" anchor="ctr" anchorCtr="0">
            <a:spAutoFit/>
          </a:bodyPr>
          <a:lstStyle/>
          <a:p>
            <a:r>
              <a:rPr lang="en-US" sz="4000" dirty="0">
                <a:solidFill>
                  <a:schemeClr val="tx2"/>
                </a:solidFill>
                <a:latin typeface="Fira Sans SemiBold" panose="020B0703050000020004" pitchFamily="34" charset="0"/>
                <a:ea typeface="Fira Sans SemiBold" panose="020B0703050000020004" pitchFamily="34" charset="0"/>
              </a:rPr>
              <a:t>PROJECT LEADER</a:t>
            </a:r>
          </a:p>
        </p:txBody>
      </p:sp>
      <p:sp>
        <p:nvSpPr>
          <p:cNvPr id="89" name="TextBox 88"/>
          <p:cNvSpPr txBox="1"/>
          <p:nvPr/>
        </p:nvSpPr>
        <p:spPr>
          <a:xfrm>
            <a:off x="4726778" y="6829557"/>
            <a:ext cx="6566063" cy="1300356"/>
          </a:xfrm>
          <a:prstGeom prst="rect">
            <a:avLst/>
          </a:prstGeom>
          <a:noFill/>
        </p:spPr>
        <p:txBody>
          <a:bodyPr wrap="square" lIns="0" tIns="0" rIns="0" bIns="0" rtlCol="0">
            <a:spAutoFit/>
          </a:bodyPr>
          <a:lstStyle/>
          <a:p>
            <a:pPr>
              <a:lnSpc>
                <a:spcPct val="120000"/>
              </a:lnSpc>
            </a:pPr>
            <a:r>
              <a:rPr lang="en-US" sz="2400" dirty="0">
                <a:solidFill>
                  <a:schemeClr val="bg1">
                    <a:lumMod val="50000"/>
                  </a:schemeClr>
                </a:solidFill>
                <a:latin typeface="Fira Sans Light" panose="020B0403050000020004" pitchFamily="34" charset="0"/>
                <a:ea typeface="Fira Sans Light" panose="020B0403050000020004" pitchFamily="34" charset="0"/>
              </a:rPr>
              <a:t>Intermediate and beginner MUST BE LED by an active students. Failure to comply may resulted with disqualification of the participation.</a:t>
            </a:r>
          </a:p>
        </p:txBody>
      </p:sp>
      <p:sp>
        <p:nvSpPr>
          <p:cNvPr id="90" name="TextBox 89"/>
          <p:cNvSpPr txBox="1"/>
          <p:nvPr/>
        </p:nvSpPr>
        <p:spPr>
          <a:xfrm>
            <a:off x="4726778" y="9631421"/>
            <a:ext cx="4961479" cy="413959"/>
          </a:xfrm>
          <a:prstGeom prst="rect">
            <a:avLst/>
          </a:prstGeom>
          <a:noFill/>
        </p:spPr>
        <p:txBody>
          <a:bodyPr wrap="square" lIns="0" tIns="0" rIns="0" bIns="0" rtlCol="0">
            <a:spAutoFit/>
          </a:bodyPr>
          <a:lstStyle/>
          <a:p>
            <a:pPr>
              <a:lnSpc>
                <a:spcPct val="120000"/>
              </a:lnSpc>
            </a:pPr>
            <a:r>
              <a:rPr lang="en-US" sz="2400" dirty="0">
                <a:solidFill>
                  <a:schemeClr val="accent1"/>
                </a:solidFill>
                <a:latin typeface="Fira Sans" panose="020B0503050000020004" pitchFamily="34" charset="0"/>
                <a:ea typeface="Fira Sans" panose="020B0503050000020004" pitchFamily="34" charset="0"/>
              </a:rPr>
              <a:t>#RULES 3</a:t>
            </a:r>
          </a:p>
        </p:txBody>
      </p:sp>
      <p:sp>
        <p:nvSpPr>
          <p:cNvPr id="91" name="TextBox 90"/>
          <p:cNvSpPr txBox="1"/>
          <p:nvPr/>
        </p:nvSpPr>
        <p:spPr>
          <a:xfrm>
            <a:off x="4726778" y="9017434"/>
            <a:ext cx="3930563" cy="615553"/>
          </a:xfrm>
          <a:prstGeom prst="rect">
            <a:avLst/>
          </a:prstGeom>
          <a:noFill/>
        </p:spPr>
        <p:txBody>
          <a:bodyPr wrap="none" lIns="0" tIns="0" rIns="0" bIns="0" rtlCol="0" anchor="ctr" anchorCtr="0">
            <a:spAutoFit/>
          </a:bodyPr>
          <a:lstStyle/>
          <a:p>
            <a:r>
              <a:rPr lang="en-US" sz="4000" dirty="0">
                <a:solidFill>
                  <a:schemeClr val="tx2"/>
                </a:solidFill>
                <a:latin typeface="Fira Sans SemiBold" panose="020B0703050000020004" pitchFamily="34" charset="0"/>
                <a:ea typeface="Fira Sans SemiBold" panose="020B0703050000020004" pitchFamily="34" charset="0"/>
              </a:rPr>
              <a:t>VIDEO DURATION</a:t>
            </a:r>
          </a:p>
        </p:txBody>
      </p:sp>
      <p:sp>
        <p:nvSpPr>
          <p:cNvPr id="92" name="TextBox 91"/>
          <p:cNvSpPr txBox="1"/>
          <p:nvPr/>
        </p:nvSpPr>
        <p:spPr>
          <a:xfrm>
            <a:off x="4726778" y="10282941"/>
            <a:ext cx="6566063" cy="1743554"/>
          </a:xfrm>
          <a:prstGeom prst="rect">
            <a:avLst/>
          </a:prstGeom>
          <a:noFill/>
        </p:spPr>
        <p:txBody>
          <a:bodyPr wrap="square" lIns="0" tIns="0" rIns="0" bIns="0" rtlCol="0">
            <a:spAutoFit/>
          </a:bodyPr>
          <a:lstStyle/>
          <a:p>
            <a:pPr>
              <a:lnSpc>
                <a:spcPct val="120000"/>
              </a:lnSpc>
            </a:pPr>
            <a:r>
              <a:rPr lang="en-US" sz="2400" dirty="0">
                <a:solidFill>
                  <a:schemeClr val="bg1">
                    <a:lumMod val="50000"/>
                  </a:schemeClr>
                </a:solidFill>
                <a:latin typeface="Fira Sans Light" panose="020B0403050000020004" pitchFamily="34" charset="0"/>
                <a:ea typeface="Fira Sans Light" panose="020B0403050000020004" pitchFamily="34" charset="0"/>
              </a:rPr>
              <a:t>Presentation video should be within 4 minutes to a maximum of 6 minutes 30 seconds. Participant must introduce themselves in the opening of the presentation video.</a:t>
            </a:r>
          </a:p>
        </p:txBody>
      </p:sp>
      <p:sp>
        <p:nvSpPr>
          <p:cNvPr id="93" name="TextBox 92"/>
          <p:cNvSpPr txBox="1"/>
          <p:nvPr/>
        </p:nvSpPr>
        <p:spPr>
          <a:xfrm>
            <a:off x="15611391" y="2933716"/>
            <a:ext cx="4961479" cy="413959"/>
          </a:xfrm>
          <a:prstGeom prst="rect">
            <a:avLst/>
          </a:prstGeom>
          <a:noFill/>
        </p:spPr>
        <p:txBody>
          <a:bodyPr wrap="square" lIns="0" tIns="0" rIns="0" bIns="0" rtlCol="0">
            <a:spAutoFit/>
          </a:bodyPr>
          <a:lstStyle/>
          <a:p>
            <a:pPr>
              <a:lnSpc>
                <a:spcPct val="120000"/>
              </a:lnSpc>
            </a:pPr>
            <a:r>
              <a:rPr lang="en-US" sz="2400" dirty="0">
                <a:solidFill>
                  <a:schemeClr val="accent1"/>
                </a:solidFill>
                <a:latin typeface="Fira Sans" panose="020B0503050000020004" pitchFamily="34" charset="0"/>
                <a:ea typeface="Fira Sans" panose="020B0503050000020004" pitchFamily="34" charset="0"/>
              </a:rPr>
              <a:t>#RULES 4</a:t>
            </a:r>
          </a:p>
        </p:txBody>
      </p:sp>
      <p:sp>
        <p:nvSpPr>
          <p:cNvPr id="94" name="TextBox 93"/>
          <p:cNvSpPr txBox="1"/>
          <p:nvPr/>
        </p:nvSpPr>
        <p:spPr>
          <a:xfrm>
            <a:off x="15611390" y="2319729"/>
            <a:ext cx="2184893" cy="615553"/>
          </a:xfrm>
          <a:prstGeom prst="rect">
            <a:avLst/>
          </a:prstGeom>
          <a:noFill/>
        </p:spPr>
        <p:txBody>
          <a:bodyPr wrap="none" lIns="0" tIns="0" rIns="0" bIns="0" rtlCol="0" anchor="ctr" anchorCtr="0">
            <a:spAutoFit/>
          </a:bodyPr>
          <a:lstStyle/>
          <a:p>
            <a:r>
              <a:rPr lang="en-US" sz="4000" dirty="0">
                <a:solidFill>
                  <a:schemeClr val="tx2"/>
                </a:solidFill>
                <a:latin typeface="Fira Sans SemiBold" panose="020B0703050000020004" pitchFamily="34" charset="0"/>
                <a:ea typeface="Fira Sans SemiBold" panose="020B0703050000020004" pitchFamily="34" charset="0"/>
              </a:rPr>
              <a:t>YOUTUBE</a:t>
            </a:r>
          </a:p>
        </p:txBody>
      </p:sp>
      <p:sp>
        <p:nvSpPr>
          <p:cNvPr id="95" name="TextBox 94"/>
          <p:cNvSpPr txBox="1"/>
          <p:nvPr/>
        </p:nvSpPr>
        <p:spPr>
          <a:xfrm>
            <a:off x="15611390" y="3585235"/>
            <a:ext cx="6566063" cy="1300356"/>
          </a:xfrm>
          <a:prstGeom prst="rect">
            <a:avLst/>
          </a:prstGeom>
          <a:noFill/>
        </p:spPr>
        <p:txBody>
          <a:bodyPr wrap="square" lIns="0" tIns="0" rIns="0" bIns="0" rtlCol="0">
            <a:spAutoFit/>
          </a:bodyPr>
          <a:lstStyle/>
          <a:p>
            <a:pPr>
              <a:lnSpc>
                <a:spcPct val="120000"/>
              </a:lnSpc>
            </a:pPr>
            <a:r>
              <a:rPr lang="en-US" sz="2400" dirty="0">
                <a:solidFill>
                  <a:schemeClr val="bg1">
                    <a:lumMod val="50000"/>
                  </a:schemeClr>
                </a:solidFill>
                <a:latin typeface="Fira Sans Light" panose="020B0403050000020004" pitchFamily="34" charset="0"/>
                <a:ea typeface="Fira Sans Light" panose="020B0403050000020004" pitchFamily="34" charset="0"/>
              </a:rPr>
              <a:t>All video must be uploaded to your own YouTube Channel. Please set the video permission to either </a:t>
            </a:r>
            <a:r>
              <a:rPr lang="en-US" sz="2400" i="1" dirty="0">
                <a:solidFill>
                  <a:schemeClr val="bg1">
                    <a:lumMod val="50000"/>
                  </a:schemeClr>
                </a:solidFill>
                <a:latin typeface="Fira Sans Light" panose="020B0403050000020004" pitchFamily="34" charset="0"/>
                <a:ea typeface="Fira Sans Light" panose="020B0403050000020004" pitchFamily="34" charset="0"/>
              </a:rPr>
              <a:t>Unlisted</a:t>
            </a:r>
            <a:r>
              <a:rPr lang="en-US" sz="2400" dirty="0">
                <a:solidFill>
                  <a:schemeClr val="bg1">
                    <a:lumMod val="50000"/>
                  </a:schemeClr>
                </a:solidFill>
                <a:latin typeface="Fira Sans Light" panose="020B0403050000020004" pitchFamily="34" charset="0"/>
                <a:ea typeface="Fira Sans Light" panose="020B0403050000020004" pitchFamily="34" charset="0"/>
              </a:rPr>
              <a:t> or </a:t>
            </a:r>
            <a:r>
              <a:rPr lang="en-US" sz="2400" i="1" dirty="0">
                <a:solidFill>
                  <a:schemeClr val="bg1">
                    <a:lumMod val="50000"/>
                  </a:schemeClr>
                </a:solidFill>
                <a:latin typeface="Fira Sans Light" panose="020B0403050000020004" pitchFamily="34" charset="0"/>
                <a:ea typeface="Fira Sans Light" panose="020B0403050000020004" pitchFamily="34" charset="0"/>
              </a:rPr>
              <a:t>Public</a:t>
            </a:r>
            <a:r>
              <a:rPr lang="en-US" sz="2400" dirty="0">
                <a:solidFill>
                  <a:schemeClr val="bg1">
                    <a:lumMod val="50000"/>
                  </a:schemeClr>
                </a:solidFill>
                <a:latin typeface="Fira Sans Light" panose="020B0403050000020004" pitchFamily="34" charset="0"/>
                <a:ea typeface="Fira Sans Light" panose="020B0403050000020004" pitchFamily="34" charset="0"/>
              </a:rPr>
              <a:t>.</a:t>
            </a:r>
          </a:p>
        </p:txBody>
      </p:sp>
      <p:sp>
        <p:nvSpPr>
          <p:cNvPr id="96" name="TextBox 95"/>
          <p:cNvSpPr txBox="1"/>
          <p:nvPr/>
        </p:nvSpPr>
        <p:spPr>
          <a:xfrm>
            <a:off x="15611390" y="6178037"/>
            <a:ext cx="4961479" cy="413959"/>
          </a:xfrm>
          <a:prstGeom prst="rect">
            <a:avLst/>
          </a:prstGeom>
          <a:noFill/>
        </p:spPr>
        <p:txBody>
          <a:bodyPr wrap="square" lIns="0" tIns="0" rIns="0" bIns="0" rtlCol="0">
            <a:spAutoFit/>
          </a:bodyPr>
          <a:lstStyle/>
          <a:p>
            <a:pPr>
              <a:lnSpc>
                <a:spcPct val="120000"/>
              </a:lnSpc>
            </a:pPr>
            <a:r>
              <a:rPr lang="en-US" sz="2400" dirty="0">
                <a:solidFill>
                  <a:schemeClr val="accent1"/>
                </a:solidFill>
                <a:latin typeface="Fira Sans" panose="020B0503050000020004" pitchFamily="34" charset="0"/>
                <a:ea typeface="Fira Sans" panose="020B0503050000020004" pitchFamily="34" charset="0"/>
              </a:rPr>
              <a:t>#RULES 5</a:t>
            </a:r>
          </a:p>
        </p:txBody>
      </p:sp>
      <p:sp>
        <p:nvSpPr>
          <p:cNvPr id="97" name="TextBox 96"/>
          <p:cNvSpPr txBox="1"/>
          <p:nvPr/>
        </p:nvSpPr>
        <p:spPr>
          <a:xfrm>
            <a:off x="15611389" y="5564050"/>
            <a:ext cx="3585918" cy="615553"/>
          </a:xfrm>
          <a:prstGeom prst="rect">
            <a:avLst/>
          </a:prstGeom>
          <a:noFill/>
        </p:spPr>
        <p:txBody>
          <a:bodyPr wrap="none" lIns="0" tIns="0" rIns="0" bIns="0" rtlCol="0" anchor="ctr" anchorCtr="0">
            <a:spAutoFit/>
          </a:bodyPr>
          <a:lstStyle/>
          <a:p>
            <a:r>
              <a:rPr lang="en-US" sz="4000" dirty="0">
                <a:solidFill>
                  <a:schemeClr val="tx2"/>
                </a:solidFill>
                <a:latin typeface="Fira Sans SemiBold" panose="020B0703050000020004" pitchFamily="34" charset="0"/>
                <a:ea typeface="Fira Sans SemiBold" panose="020B0703050000020004" pitchFamily="34" charset="0"/>
              </a:rPr>
              <a:t>VIDEO VALIDITY</a:t>
            </a:r>
          </a:p>
        </p:txBody>
      </p:sp>
      <p:sp>
        <p:nvSpPr>
          <p:cNvPr id="98" name="TextBox 97"/>
          <p:cNvSpPr txBox="1"/>
          <p:nvPr/>
        </p:nvSpPr>
        <p:spPr>
          <a:xfrm>
            <a:off x="15611390" y="6829557"/>
            <a:ext cx="6566063" cy="2186752"/>
          </a:xfrm>
          <a:prstGeom prst="rect">
            <a:avLst/>
          </a:prstGeom>
          <a:noFill/>
        </p:spPr>
        <p:txBody>
          <a:bodyPr wrap="square" lIns="0" tIns="0" rIns="0" bIns="0" rtlCol="0">
            <a:spAutoFit/>
          </a:bodyPr>
          <a:lstStyle/>
          <a:p>
            <a:pPr>
              <a:lnSpc>
                <a:spcPct val="120000"/>
              </a:lnSpc>
            </a:pPr>
            <a:r>
              <a:rPr lang="en-US" sz="2400" dirty="0">
                <a:solidFill>
                  <a:schemeClr val="bg1">
                    <a:lumMod val="50000"/>
                  </a:schemeClr>
                </a:solidFill>
                <a:latin typeface="Fira Sans Light" panose="020B0403050000020004" pitchFamily="34" charset="0"/>
                <a:ea typeface="Fira Sans Light" panose="020B0403050000020004" pitchFamily="34" charset="0"/>
              </a:rPr>
              <a:t>Date of presentation video </a:t>
            </a:r>
            <a:r>
              <a:rPr lang="en-US" sz="2400" b="1" dirty="0">
                <a:solidFill>
                  <a:schemeClr val="bg1">
                    <a:lumMod val="50000"/>
                  </a:schemeClr>
                </a:solidFill>
                <a:latin typeface="Fira Sans Light" panose="020B0403050000020004" pitchFamily="34" charset="0"/>
                <a:ea typeface="Fira Sans Light" panose="020B0403050000020004" pitchFamily="34" charset="0"/>
              </a:rPr>
              <a:t>MUST BE WITHIN </a:t>
            </a:r>
            <a:r>
              <a:rPr lang="en-US" sz="2400" dirty="0">
                <a:solidFill>
                  <a:schemeClr val="bg1">
                    <a:lumMod val="50000"/>
                  </a:schemeClr>
                </a:solidFill>
                <a:latin typeface="Fira Sans Light" panose="020B0403050000020004" pitchFamily="34" charset="0"/>
                <a:ea typeface="Fira Sans Light" panose="020B0403050000020004" pitchFamily="34" charset="0"/>
              </a:rPr>
              <a:t>the duration of the event (December 2023 to 31</a:t>
            </a:r>
            <a:r>
              <a:rPr lang="en-US" sz="2400" baseline="30000" dirty="0">
                <a:solidFill>
                  <a:schemeClr val="bg1">
                    <a:lumMod val="50000"/>
                  </a:schemeClr>
                </a:solidFill>
                <a:latin typeface="Fira Sans Light" panose="020B0403050000020004" pitchFamily="34" charset="0"/>
                <a:ea typeface="Fira Sans Light" panose="020B0403050000020004" pitchFamily="34" charset="0"/>
              </a:rPr>
              <a:t>st</a:t>
            </a:r>
            <a:r>
              <a:rPr lang="en-US" sz="2400" dirty="0">
                <a:solidFill>
                  <a:schemeClr val="bg1">
                    <a:lumMod val="50000"/>
                  </a:schemeClr>
                </a:solidFill>
                <a:latin typeface="Fira Sans Light" panose="020B0403050000020004" pitchFamily="34" charset="0"/>
                <a:ea typeface="Fira Sans Light" panose="020B0403050000020004" pitchFamily="34" charset="0"/>
              </a:rPr>
              <a:t> March 2024). Any video submitted with previous date will not be consider for the Best Video Award. </a:t>
            </a:r>
          </a:p>
        </p:txBody>
      </p:sp>
      <p:sp>
        <p:nvSpPr>
          <p:cNvPr id="99" name="TextBox 98"/>
          <p:cNvSpPr txBox="1"/>
          <p:nvPr/>
        </p:nvSpPr>
        <p:spPr>
          <a:xfrm>
            <a:off x="15611390" y="9631421"/>
            <a:ext cx="4961479" cy="413959"/>
          </a:xfrm>
          <a:prstGeom prst="rect">
            <a:avLst/>
          </a:prstGeom>
          <a:noFill/>
        </p:spPr>
        <p:txBody>
          <a:bodyPr wrap="square" lIns="0" tIns="0" rIns="0" bIns="0" rtlCol="0">
            <a:spAutoFit/>
          </a:bodyPr>
          <a:lstStyle/>
          <a:p>
            <a:pPr>
              <a:lnSpc>
                <a:spcPct val="120000"/>
              </a:lnSpc>
            </a:pPr>
            <a:r>
              <a:rPr lang="en-US" sz="2400" dirty="0">
                <a:solidFill>
                  <a:schemeClr val="accent1"/>
                </a:solidFill>
                <a:latin typeface="Fira Sans" panose="020B0503050000020004" pitchFamily="34" charset="0"/>
                <a:ea typeface="Fira Sans" panose="020B0503050000020004" pitchFamily="34" charset="0"/>
              </a:rPr>
              <a:t>#RULES 6</a:t>
            </a:r>
          </a:p>
        </p:txBody>
      </p:sp>
      <p:sp>
        <p:nvSpPr>
          <p:cNvPr id="100" name="TextBox 99"/>
          <p:cNvSpPr txBox="1"/>
          <p:nvPr/>
        </p:nvSpPr>
        <p:spPr>
          <a:xfrm>
            <a:off x="15611390" y="9017434"/>
            <a:ext cx="4578176" cy="615553"/>
          </a:xfrm>
          <a:prstGeom prst="rect">
            <a:avLst/>
          </a:prstGeom>
          <a:noFill/>
        </p:spPr>
        <p:txBody>
          <a:bodyPr wrap="none" lIns="0" tIns="0" rIns="0" bIns="0" rtlCol="0" anchor="ctr" anchorCtr="0">
            <a:spAutoFit/>
          </a:bodyPr>
          <a:lstStyle/>
          <a:p>
            <a:r>
              <a:rPr lang="en-US" sz="4000" dirty="0">
                <a:solidFill>
                  <a:schemeClr val="tx2"/>
                </a:solidFill>
                <a:latin typeface="Fira Sans SemiBold" panose="020B0703050000020004" pitchFamily="34" charset="0"/>
                <a:ea typeface="Fira Sans SemiBold" panose="020B0703050000020004" pitchFamily="34" charset="0"/>
              </a:rPr>
              <a:t>PAYMENT &amp; RESULT</a:t>
            </a:r>
          </a:p>
        </p:txBody>
      </p:sp>
      <p:sp>
        <p:nvSpPr>
          <p:cNvPr id="101" name="TextBox 100"/>
          <p:cNvSpPr txBox="1"/>
          <p:nvPr/>
        </p:nvSpPr>
        <p:spPr>
          <a:xfrm>
            <a:off x="15611390" y="10282941"/>
            <a:ext cx="6566063" cy="857158"/>
          </a:xfrm>
          <a:prstGeom prst="rect">
            <a:avLst/>
          </a:prstGeom>
          <a:noFill/>
        </p:spPr>
        <p:txBody>
          <a:bodyPr wrap="square" lIns="0" tIns="0" rIns="0" bIns="0" rtlCol="0">
            <a:spAutoFit/>
          </a:bodyPr>
          <a:lstStyle/>
          <a:p>
            <a:pPr>
              <a:lnSpc>
                <a:spcPct val="120000"/>
              </a:lnSpc>
            </a:pPr>
            <a:r>
              <a:rPr lang="en-US" sz="2400" dirty="0">
                <a:solidFill>
                  <a:schemeClr val="bg1">
                    <a:lumMod val="50000"/>
                  </a:schemeClr>
                </a:solidFill>
                <a:latin typeface="Fira Sans Light" panose="020B0403050000020004" pitchFamily="34" charset="0"/>
                <a:ea typeface="Fira Sans Light" panose="020B0403050000020004" pitchFamily="34" charset="0"/>
              </a:rPr>
              <a:t>All payment is non-refundable. </a:t>
            </a:r>
          </a:p>
          <a:p>
            <a:pPr>
              <a:lnSpc>
                <a:spcPct val="120000"/>
              </a:lnSpc>
            </a:pPr>
            <a:r>
              <a:rPr lang="en-US" sz="2400" dirty="0">
                <a:solidFill>
                  <a:schemeClr val="bg1">
                    <a:lumMod val="50000"/>
                  </a:schemeClr>
                </a:solidFill>
                <a:latin typeface="Fira Sans Light" panose="020B0403050000020004" pitchFamily="34" charset="0"/>
                <a:ea typeface="Fira Sans Light" panose="020B0403050000020004" pitchFamily="34" charset="0"/>
              </a:rPr>
              <a:t>All result is non-negotiable.</a:t>
            </a:r>
          </a:p>
        </p:txBody>
      </p:sp>
      <p:sp>
        <p:nvSpPr>
          <p:cNvPr id="2" name="Прямоугольник 6">
            <a:extLst>
              <a:ext uri="{FF2B5EF4-FFF2-40B4-BE49-F238E27FC236}">
                <a16:creationId xmlns:a16="http://schemas.microsoft.com/office/drawing/2014/main" id="{3983DAAD-FB32-D441-DA6E-94C97C700F09}"/>
              </a:ext>
            </a:extLst>
          </p:cNvPr>
          <p:cNvSpPr/>
          <p:nvPr/>
        </p:nvSpPr>
        <p:spPr>
          <a:xfrm>
            <a:off x="1390651" y="599385"/>
            <a:ext cx="8083944"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RULES &amp; REGULATION</a:t>
            </a:r>
            <a:endParaRPr lang="ru-RU" sz="6400" dirty="0"/>
          </a:p>
        </p:txBody>
      </p:sp>
      <p:sp>
        <p:nvSpPr>
          <p:cNvPr id="3" name="Прямоугольник 7">
            <a:extLst>
              <a:ext uri="{FF2B5EF4-FFF2-40B4-BE49-F238E27FC236}">
                <a16:creationId xmlns:a16="http://schemas.microsoft.com/office/drawing/2014/main" id="{0354C31C-A8A2-43ED-BDD0-B2404936417B}"/>
              </a:ext>
            </a:extLst>
          </p:cNvPr>
          <p:cNvSpPr/>
          <p:nvPr/>
        </p:nvSpPr>
        <p:spPr>
          <a:xfrm>
            <a:off x="9722675"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4" name="Прямая соединительная линия 8">
            <a:extLst>
              <a:ext uri="{FF2B5EF4-FFF2-40B4-BE49-F238E27FC236}">
                <a16:creationId xmlns:a16="http://schemas.microsoft.com/office/drawing/2014/main" id="{0B6D394E-9240-0252-7F41-66DBC3AB2720}"/>
              </a:ext>
            </a:extLst>
          </p:cNvPr>
          <p:cNvCxnSpPr/>
          <p:nvPr/>
        </p:nvCxnSpPr>
        <p:spPr>
          <a:xfrm>
            <a:off x="9559420"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180641"/>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left)">
                                      <p:cBhvr>
                                        <p:cTn id="10" dur="250"/>
                                        <p:tgtEl>
                                          <p:spTgt spid="9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250"/>
                                        <p:tgtEl>
                                          <p:spTgt spid="8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ipe(left)">
                                      <p:cBhvr>
                                        <p:cTn id="16" dur="250"/>
                                        <p:tgtEl>
                                          <p:spTgt spid="9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250"/>
                                        <p:tgtEl>
                                          <p:spTgt spid="9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left)">
                                      <p:cBhvr>
                                        <p:cTn id="22" dur="250"/>
                                        <p:tgtEl>
                                          <p:spTgt spid="100"/>
                                        </p:tgtEl>
                                      </p:cBhvr>
                                    </p:animEffect>
                                  </p:childTnLst>
                                </p:cTn>
                              </p:par>
                            </p:childTnLst>
                          </p:cTn>
                        </p:par>
                        <p:par>
                          <p:cTn id="23" fill="hold">
                            <p:stCondLst>
                              <p:cond delay="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250"/>
                                        <p:tgtEl>
                                          <p:spTgt spid="1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wipe(up)">
                                      <p:cBhvr>
                                        <p:cTn id="29" dur="250"/>
                                        <p:tgtEl>
                                          <p:spTgt spid="9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up)">
                                      <p:cBhvr>
                                        <p:cTn id="32" dur="250"/>
                                        <p:tgtEl>
                                          <p:spTgt spid="9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up)">
                                      <p:cBhvr>
                                        <p:cTn id="35" dur="250"/>
                                        <p:tgtEl>
                                          <p:spTgt spid="8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250"/>
                                        <p:tgtEl>
                                          <p:spTgt spid="9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wipe(up)">
                                      <p:cBhvr>
                                        <p:cTn id="41" dur="250"/>
                                        <p:tgtEl>
                                          <p:spTgt spid="99"/>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ipe(up)">
                                      <p:cBhvr>
                                        <p:cTn id="45" dur="250"/>
                                        <p:tgtEl>
                                          <p:spTgt spid="86"/>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up)">
                                      <p:cBhvr>
                                        <p:cTn id="48" dur="250"/>
                                        <p:tgtEl>
                                          <p:spTgt spid="8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up)">
                                      <p:cBhvr>
                                        <p:cTn id="51" dur="250"/>
                                        <p:tgtEl>
                                          <p:spTgt spid="9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wipe(up)">
                                      <p:cBhvr>
                                        <p:cTn id="54" dur="250"/>
                                        <p:tgtEl>
                                          <p:spTgt spid="9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wipe(up)">
                                      <p:cBhvr>
                                        <p:cTn id="57" dur="250"/>
                                        <p:tgtEl>
                                          <p:spTgt spid="9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up)">
                                      <p:cBhvr>
                                        <p:cTn id="60" dur="2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6771084"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HOW TO REGISTER</a:t>
            </a:r>
            <a:endParaRPr lang="ru-RU" sz="6400" dirty="0"/>
          </a:p>
        </p:txBody>
      </p:sp>
      <p:sp>
        <p:nvSpPr>
          <p:cNvPr id="8" name="Прямоугольник 7"/>
          <p:cNvSpPr/>
          <p:nvPr/>
        </p:nvSpPr>
        <p:spPr>
          <a:xfrm>
            <a:off x="8532227"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8368972"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diagram of a project registration process&#10;&#10;Description automatically generated">
            <a:extLst>
              <a:ext uri="{FF2B5EF4-FFF2-40B4-BE49-F238E27FC236}">
                <a16:creationId xmlns:a16="http://schemas.microsoft.com/office/drawing/2014/main" id="{1D50A5B9-84D7-95F1-5117-E5FB94BD9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651" y="1745505"/>
            <a:ext cx="15705137" cy="11778853"/>
          </a:xfrm>
          <a:prstGeom prst="rect">
            <a:avLst/>
          </a:prstGeom>
        </p:spPr>
      </p:pic>
      <p:pic>
        <p:nvPicPr>
          <p:cNvPr id="11" name="Picture 10" descr="Cartoon character sitting on a planet&#10;&#10;Description automatically generated">
            <a:extLst>
              <a:ext uri="{FF2B5EF4-FFF2-40B4-BE49-F238E27FC236}">
                <a16:creationId xmlns:a16="http://schemas.microsoft.com/office/drawing/2014/main" id="{4C0CBE43-7156-89B8-9B95-11E5BC0818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209935" y="3752341"/>
            <a:ext cx="9188333" cy="9188333"/>
          </a:xfrm>
          <a:prstGeom prst="rect">
            <a:avLst/>
          </a:prstGeom>
        </p:spPr>
      </p:pic>
    </p:spTree>
    <p:extLst>
      <p:ext uri="{BB962C8B-B14F-4D97-AF65-F5344CB8AC3E}">
        <p14:creationId xmlns:p14="http://schemas.microsoft.com/office/powerpoint/2010/main" val="974277895"/>
      </p:ext>
    </p:extLst>
  </p:cSld>
  <p:clrMapOvr>
    <a:masterClrMapping/>
  </p:clrMapOvr>
  <p:transition spd="med" advClick="0" advTm="2000">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6771084"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HOW TO REGISTER</a:t>
            </a:r>
            <a:endParaRPr lang="ru-RU" sz="6400" dirty="0"/>
          </a:p>
        </p:txBody>
      </p:sp>
      <p:sp>
        <p:nvSpPr>
          <p:cNvPr id="8" name="Прямоугольник 7"/>
          <p:cNvSpPr/>
          <p:nvPr/>
        </p:nvSpPr>
        <p:spPr>
          <a:xfrm>
            <a:off x="8532227"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8368972"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1F9E2DFF-FD25-36C2-9F91-45A9927B273A}"/>
              </a:ext>
            </a:extLst>
          </p:cNvPr>
          <p:cNvGraphicFramePr/>
          <p:nvPr>
            <p:extLst>
              <p:ext uri="{D42A27DB-BD31-4B8C-83A1-F6EECF244321}">
                <p14:modId xmlns:p14="http://schemas.microsoft.com/office/powerpoint/2010/main" val="2668298955"/>
              </p:ext>
            </p:extLst>
          </p:nvPr>
        </p:nvGraphicFramePr>
        <p:xfrm>
          <a:off x="431327" y="1745507"/>
          <a:ext cx="22514936" cy="11780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227893"/>
      </p:ext>
    </p:extLst>
  </p:cSld>
  <p:clrMapOvr>
    <a:masterClrMapping/>
  </p:clrMapOvr>
  <p:transition spd="med" advClick="0" advTm="2000">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6771084"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HOW TO REGISTER</a:t>
            </a:r>
            <a:endParaRPr lang="ru-RU" sz="6400" dirty="0"/>
          </a:p>
        </p:txBody>
      </p:sp>
      <p:sp>
        <p:nvSpPr>
          <p:cNvPr id="8" name="Прямоугольник 7"/>
          <p:cNvSpPr/>
          <p:nvPr/>
        </p:nvSpPr>
        <p:spPr>
          <a:xfrm>
            <a:off x="8532227"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8368972"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1F9E2DFF-FD25-36C2-9F91-45A9927B273A}"/>
              </a:ext>
            </a:extLst>
          </p:cNvPr>
          <p:cNvGraphicFramePr/>
          <p:nvPr>
            <p:extLst>
              <p:ext uri="{D42A27DB-BD31-4B8C-83A1-F6EECF244321}">
                <p14:modId xmlns:p14="http://schemas.microsoft.com/office/powerpoint/2010/main" val="22870606"/>
              </p:ext>
            </p:extLst>
          </p:nvPr>
        </p:nvGraphicFramePr>
        <p:xfrm>
          <a:off x="431327" y="1745507"/>
          <a:ext cx="22514936" cy="11780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931550"/>
      </p:ext>
    </p:extLst>
  </p:cSld>
  <p:clrMapOvr>
    <a:masterClrMapping/>
  </p:clrMapOvr>
  <p:transition spd="med" advClick="0" advTm="2000">
    <p:push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6352701"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VIDEO CONTENTS</a:t>
            </a:r>
            <a:endParaRPr lang="ru-RU" sz="6400" dirty="0"/>
          </a:p>
        </p:txBody>
      </p:sp>
      <p:sp>
        <p:nvSpPr>
          <p:cNvPr id="8" name="Прямоугольник 7"/>
          <p:cNvSpPr/>
          <p:nvPr/>
        </p:nvSpPr>
        <p:spPr>
          <a:xfrm>
            <a:off x="8532227"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8368972"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AF8F7A07-E880-A409-DE83-92B0483D923B}"/>
              </a:ext>
            </a:extLst>
          </p:cNvPr>
          <p:cNvGraphicFramePr/>
          <p:nvPr>
            <p:extLst>
              <p:ext uri="{D42A27DB-BD31-4B8C-83A1-F6EECF244321}">
                <p14:modId xmlns:p14="http://schemas.microsoft.com/office/powerpoint/2010/main" val="1313973586"/>
              </p:ext>
            </p:extLst>
          </p:nvPr>
        </p:nvGraphicFramePr>
        <p:xfrm>
          <a:off x="1027503" y="1609087"/>
          <a:ext cx="19313584" cy="11390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0430649"/>
      </p:ext>
    </p:extLst>
  </p:cSld>
  <p:clrMapOvr>
    <a:masterClrMapping/>
  </p:clrMapOvr>
  <p:transition spd="med" advClick="0" advTm="2000">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6352701"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VIDEO CONTENTS</a:t>
            </a:r>
            <a:endParaRPr lang="ru-RU" sz="6400" dirty="0"/>
          </a:p>
        </p:txBody>
      </p:sp>
      <p:sp>
        <p:nvSpPr>
          <p:cNvPr id="8" name="Прямоугольник 7"/>
          <p:cNvSpPr/>
          <p:nvPr/>
        </p:nvSpPr>
        <p:spPr>
          <a:xfrm>
            <a:off x="8532227"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8368972"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AF8F7A07-E880-A409-DE83-92B0483D923B}"/>
              </a:ext>
            </a:extLst>
          </p:cNvPr>
          <p:cNvGraphicFramePr/>
          <p:nvPr>
            <p:extLst>
              <p:ext uri="{D42A27DB-BD31-4B8C-83A1-F6EECF244321}">
                <p14:modId xmlns:p14="http://schemas.microsoft.com/office/powerpoint/2010/main" val="3422377193"/>
              </p:ext>
            </p:extLst>
          </p:nvPr>
        </p:nvGraphicFramePr>
        <p:xfrm>
          <a:off x="1027503" y="1609087"/>
          <a:ext cx="19313584" cy="11390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612941"/>
      </p:ext>
    </p:extLst>
  </p:cSld>
  <p:clrMapOvr>
    <a:masterClrMapping/>
  </p:clrMapOvr>
  <p:transition spd="med" advClick="0" advTm="2000">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183" y="1858726"/>
            <a:ext cx="11422999" cy="2462213"/>
          </a:xfrm>
          <a:prstGeom prst="rect">
            <a:avLst/>
          </a:prstGeom>
          <a:noFill/>
          <a:ln>
            <a:noFill/>
          </a:ln>
        </p:spPr>
        <p:txBody>
          <a:bodyPr wrap="none" lIns="0" tIns="0" rIns="0" bIns="0" rtlCol="0" anchor="ctr" anchorCtr="0">
            <a:spAutoFit/>
          </a:bodyPr>
          <a:lstStyle/>
          <a:p>
            <a:r>
              <a:rPr lang="en-US" sz="16000" spc="-600" dirty="0">
                <a:solidFill>
                  <a:srgbClr val="4BC1EB"/>
                </a:solidFill>
                <a:latin typeface="Fira Sans ExtraBold" panose="020B0903050000020004" pitchFamily="34" charset="0"/>
                <a:ea typeface="Fira Sans ExtraBold" panose="020B0903050000020004" pitchFamily="34" charset="0"/>
              </a:rPr>
              <a:t>What is MIIX?</a:t>
            </a:r>
            <a:endParaRPr lang="ru-RU" sz="16000" spc="-600" dirty="0">
              <a:solidFill>
                <a:srgbClr val="4BC1EB"/>
              </a:solidFill>
              <a:latin typeface="Fira Sans ExtraBold" panose="020B0903050000020004" pitchFamily="34" charset="0"/>
              <a:ea typeface="Fira Sans ExtraBold" panose="020B0903050000020004" pitchFamily="34" charset="0"/>
            </a:endParaRPr>
          </a:p>
        </p:txBody>
      </p:sp>
      <p:sp>
        <p:nvSpPr>
          <p:cNvPr id="3" name="TextBox 2">
            <a:extLst>
              <a:ext uri="{FF2B5EF4-FFF2-40B4-BE49-F238E27FC236}">
                <a16:creationId xmlns:a16="http://schemas.microsoft.com/office/drawing/2014/main" id="{63D9B1B7-27A3-B57A-4C98-1A31F8BF06D8}"/>
              </a:ext>
            </a:extLst>
          </p:cNvPr>
          <p:cNvSpPr txBox="1"/>
          <p:nvPr/>
        </p:nvSpPr>
        <p:spPr>
          <a:xfrm>
            <a:off x="1638301" y="4457700"/>
            <a:ext cx="14287499" cy="7478970"/>
          </a:xfrm>
          <a:prstGeom prst="rect">
            <a:avLst/>
          </a:prstGeom>
          <a:noFill/>
        </p:spPr>
        <p:txBody>
          <a:bodyPr wrap="square" rtlCol="0">
            <a:spAutoFit/>
          </a:bodyPr>
          <a:lstStyle/>
          <a:p>
            <a:pPr algn="just"/>
            <a:r>
              <a:rPr lang="en-US" sz="4800" b="1" i="0" dirty="0">
                <a:solidFill>
                  <a:srgbClr val="0C1C28"/>
                </a:solidFill>
                <a:effectLst/>
                <a:latin typeface="-apple-system"/>
              </a:rPr>
              <a:t>Get the most out of our event.</a:t>
            </a:r>
            <a:r>
              <a:rPr lang="en-US" sz="4800" b="0" i="0" dirty="0">
                <a:solidFill>
                  <a:srgbClr val="0C1C28"/>
                </a:solidFill>
                <a:effectLst/>
                <a:latin typeface="-apple-system"/>
              </a:rPr>
              <a:t> Featuring innovations from diverse fields and streams, MIIX is aiming to nurture the culture of innovation and design in the field of teaching and learning and other related fields among educators, students, and the public. </a:t>
            </a:r>
          </a:p>
          <a:p>
            <a:pPr algn="just"/>
            <a:endParaRPr lang="en-US" sz="4800" dirty="0">
              <a:solidFill>
                <a:srgbClr val="0C1C28"/>
              </a:solidFill>
              <a:latin typeface="-apple-system"/>
            </a:endParaRPr>
          </a:p>
          <a:p>
            <a:pPr algn="just"/>
            <a:r>
              <a:rPr lang="en-US" sz="4800" b="0" i="0" dirty="0">
                <a:solidFill>
                  <a:srgbClr val="0C1C28"/>
                </a:solidFill>
                <a:effectLst/>
                <a:latin typeface="-apple-system"/>
              </a:rPr>
              <a:t>MIIX provides a prestigious platform for educators, librarians, students, and the public to participate and showcase their innovations and designs through a digital platform.</a:t>
            </a:r>
            <a:endParaRPr lang="en-US" sz="4800" dirty="0"/>
          </a:p>
        </p:txBody>
      </p:sp>
      <p:pic>
        <p:nvPicPr>
          <p:cNvPr id="6" name="Picture 5" descr="A toy robot holding a pencil&#10;&#10;Description automatically generated">
            <a:extLst>
              <a:ext uri="{FF2B5EF4-FFF2-40B4-BE49-F238E27FC236}">
                <a16:creationId xmlns:a16="http://schemas.microsoft.com/office/drawing/2014/main" id="{1D3C7F33-7E36-F0C7-8DD1-E1D386EF3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337" y="3509022"/>
            <a:ext cx="7965223" cy="7965223"/>
          </a:xfrm>
          <a:prstGeom prst="rect">
            <a:avLst/>
          </a:prstGeom>
        </p:spPr>
      </p:pic>
    </p:spTree>
    <p:extLst>
      <p:ext uri="{BB962C8B-B14F-4D97-AF65-F5344CB8AC3E}">
        <p14:creationId xmlns:p14="http://schemas.microsoft.com/office/powerpoint/2010/main" val="2039196166"/>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6" presetClass="emph" presetSubtype="0" fill="hold" grpId="1" nodeType="afterEffect">
                                  <p:stCondLst>
                                    <p:cond delay="0"/>
                                  </p:stCondLst>
                                  <p:childTnLst>
                                    <p:animEffect transition="out" filter="fade">
                                      <p:cBhvr>
                                        <p:cTn id="10" dur="250" tmFilter="0, 0; .2, .5; .8, .5; 1, 0"/>
                                        <p:tgtEl>
                                          <p:spTgt spid="4"/>
                                        </p:tgtEl>
                                      </p:cBhvr>
                                    </p:animEffect>
                                    <p:animScale>
                                      <p:cBhvr>
                                        <p:cTn id="11" dur="1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6352701"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VIDEO CONTENTS</a:t>
            </a:r>
            <a:endParaRPr lang="ru-RU" sz="6400" dirty="0"/>
          </a:p>
        </p:txBody>
      </p:sp>
      <p:sp>
        <p:nvSpPr>
          <p:cNvPr id="8" name="Прямоугольник 7"/>
          <p:cNvSpPr/>
          <p:nvPr/>
        </p:nvSpPr>
        <p:spPr>
          <a:xfrm>
            <a:off x="8532227"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8368972"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AF8F7A07-E880-A409-DE83-92B0483D923B}"/>
              </a:ext>
            </a:extLst>
          </p:cNvPr>
          <p:cNvGraphicFramePr/>
          <p:nvPr>
            <p:extLst>
              <p:ext uri="{D42A27DB-BD31-4B8C-83A1-F6EECF244321}">
                <p14:modId xmlns:p14="http://schemas.microsoft.com/office/powerpoint/2010/main" val="3615106935"/>
              </p:ext>
            </p:extLst>
          </p:nvPr>
        </p:nvGraphicFramePr>
        <p:xfrm>
          <a:off x="1027503" y="1609087"/>
          <a:ext cx="19313584" cy="11390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127814"/>
      </p:ext>
    </p:extLst>
  </p:cSld>
  <p:clrMapOvr>
    <a:masterClrMapping/>
  </p:clrMapOvr>
  <p:transition spd="med" advClick="0" advTm="2000">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5002973"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MIIX AWARDS</a:t>
            </a:r>
            <a:endParaRPr lang="ru-RU" sz="6400" dirty="0"/>
          </a:p>
        </p:txBody>
      </p:sp>
      <p:sp>
        <p:nvSpPr>
          <p:cNvPr id="8" name="Прямоугольник 7"/>
          <p:cNvSpPr/>
          <p:nvPr/>
        </p:nvSpPr>
        <p:spPr>
          <a:xfrm>
            <a:off x="7686840"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7523585"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video game&#10;&#10;Description automatically generated">
            <a:extLst>
              <a:ext uri="{FF2B5EF4-FFF2-40B4-BE49-F238E27FC236}">
                <a16:creationId xmlns:a16="http://schemas.microsoft.com/office/drawing/2014/main" id="{FBF34676-A89F-F49B-4BD3-80A1A585A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4270"/>
            <a:ext cx="21280878" cy="11970494"/>
          </a:xfrm>
          <a:prstGeom prst="rect">
            <a:avLst/>
          </a:prstGeom>
        </p:spPr>
      </p:pic>
    </p:spTree>
    <p:extLst>
      <p:ext uri="{BB962C8B-B14F-4D97-AF65-F5344CB8AC3E}">
        <p14:creationId xmlns:p14="http://schemas.microsoft.com/office/powerpoint/2010/main" val="2185834858"/>
      </p:ext>
    </p:extLst>
  </p:cSld>
  <p:clrMapOvr>
    <a:masterClrMapping/>
  </p:clrMapOvr>
  <p:transition spd="med" advClick="0" advTm="2000">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air of trophies with text&#10;&#10;Description automatically generated">
            <a:extLst>
              <a:ext uri="{FF2B5EF4-FFF2-40B4-BE49-F238E27FC236}">
                <a16:creationId xmlns:a16="http://schemas.microsoft.com/office/drawing/2014/main" id="{1A2CB95F-E92B-697F-8073-F8F169E56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42" y="2527787"/>
            <a:ext cx="7357934" cy="7262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1390651" y="599385"/>
            <a:ext cx="4807406"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MIIX MEDALS</a:t>
            </a:r>
            <a:endParaRPr lang="ru-RU" sz="6400" dirty="0"/>
          </a:p>
        </p:txBody>
      </p:sp>
      <p:sp>
        <p:nvSpPr>
          <p:cNvPr id="8" name="Прямоугольник 7"/>
          <p:cNvSpPr/>
          <p:nvPr/>
        </p:nvSpPr>
        <p:spPr>
          <a:xfrm>
            <a:off x="7686840"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7523585"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xplosion: 14 Points 11">
            <a:extLst>
              <a:ext uri="{FF2B5EF4-FFF2-40B4-BE49-F238E27FC236}">
                <a16:creationId xmlns:a16="http://schemas.microsoft.com/office/drawing/2014/main" id="{BC814189-5B11-F3ED-3826-881DD7B66915}"/>
              </a:ext>
            </a:extLst>
          </p:cNvPr>
          <p:cNvSpPr/>
          <p:nvPr/>
        </p:nvSpPr>
        <p:spPr>
          <a:xfrm>
            <a:off x="13002835" y="8439190"/>
            <a:ext cx="5296620" cy="5348377"/>
          </a:xfrm>
          <a:prstGeom prst="irregularSeal2">
            <a:avLst/>
          </a:prstGeom>
          <a:solidFill>
            <a:srgbClr val="FF0000"/>
          </a:solidFill>
          <a:ln>
            <a:solidFill>
              <a:srgbClr val="FFFF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Additional medal is available for purchase at RM50/medal</a:t>
            </a:r>
          </a:p>
        </p:txBody>
      </p:sp>
      <p:sp>
        <p:nvSpPr>
          <p:cNvPr id="13" name="Explosion: 14 Points 12">
            <a:extLst>
              <a:ext uri="{FF2B5EF4-FFF2-40B4-BE49-F238E27FC236}">
                <a16:creationId xmlns:a16="http://schemas.microsoft.com/office/drawing/2014/main" id="{D57B5A10-6C78-75BD-AA70-7ABCBA91A235}"/>
              </a:ext>
            </a:extLst>
          </p:cNvPr>
          <p:cNvSpPr/>
          <p:nvPr/>
        </p:nvSpPr>
        <p:spPr>
          <a:xfrm>
            <a:off x="18319630" y="2256235"/>
            <a:ext cx="5296620" cy="5348377"/>
          </a:xfrm>
          <a:prstGeom prst="irregularSeal2">
            <a:avLst/>
          </a:prstGeom>
          <a:solidFill>
            <a:srgbClr val="FF0000"/>
          </a:solidFill>
          <a:ln>
            <a:solidFill>
              <a:srgbClr val="FFFF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1 Medal is given for Expert and University Innovator</a:t>
            </a:r>
          </a:p>
        </p:txBody>
      </p:sp>
      <p:pic>
        <p:nvPicPr>
          <p:cNvPr id="3" name="Picture 2" descr="A pair of silver medals&#10;&#10;Description automatically generated">
            <a:extLst>
              <a:ext uri="{FF2B5EF4-FFF2-40B4-BE49-F238E27FC236}">
                <a16:creationId xmlns:a16="http://schemas.microsoft.com/office/drawing/2014/main" id="{83C9FC9B-C2EF-365A-161E-8EE71FFA0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726" y="5795077"/>
            <a:ext cx="7357935" cy="7262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 pair of trophies with a world map&#10;&#10;Description automatically generated with medium confidence">
            <a:extLst>
              <a:ext uri="{FF2B5EF4-FFF2-40B4-BE49-F238E27FC236}">
                <a16:creationId xmlns:a16="http://schemas.microsoft.com/office/drawing/2014/main" id="{0A709774-A67D-5CAA-2CED-E8B5E2380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80" y="2256235"/>
            <a:ext cx="7163450" cy="70705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Explosion: 14 Points 13">
            <a:extLst>
              <a:ext uri="{FF2B5EF4-FFF2-40B4-BE49-F238E27FC236}">
                <a16:creationId xmlns:a16="http://schemas.microsoft.com/office/drawing/2014/main" id="{8653D7EF-8791-27C9-6234-7D3E13F63C4B}"/>
              </a:ext>
            </a:extLst>
          </p:cNvPr>
          <p:cNvSpPr/>
          <p:nvPr/>
        </p:nvSpPr>
        <p:spPr>
          <a:xfrm>
            <a:off x="17451168" y="7089553"/>
            <a:ext cx="8368932" cy="5968078"/>
          </a:xfrm>
          <a:prstGeom prst="irregularSeal2">
            <a:avLst/>
          </a:prstGeom>
          <a:solidFill>
            <a:srgbClr val="FF0000"/>
          </a:solidFill>
          <a:ln>
            <a:solidFill>
              <a:srgbClr val="FFFF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Junior and High school participant may purchase medal after the result</a:t>
            </a:r>
          </a:p>
        </p:txBody>
      </p:sp>
    </p:spTree>
    <p:extLst>
      <p:ext uri="{BB962C8B-B14F-4D97-AF65-F5344CB8AC3E}">
        <p14:creationId xmlns:p14="http://schemas.microsoft.com/office/powerpoint/2010/main" val="1287856229"/>
      </p:ext>
    </p:extLst>
  </p:cSld>
  <p:clrMapOvr>
    <a:masterClrMapping/>
  </p:clrMapOvr>
  <p:transition spd="med" advClick="0" advTm="2000">
    <p:push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90651" y="3939085"/>
            <a:ext cx="5966377" cy="738664"/>
          </a:xfrm>
          <a:prstGeom prst="rect">
            <a:avLst/>
          </a:prstGeom>
          <a:noFill/>
        </p:spPr>
        <p:txBody>
          <a:bodyPr wrap="none" lIns="0" tIns="0" rIns="0" bIns="0" rtlCol="0" anchor="ctr" anchorCtr="0">
            <a:spAutoFit/>
          </a:bodyPr>
          <a:lstStyle/>
          <a:p>
            <a:r>
              <a:rPr lang="en-US" sz="4800" dirty="0">
                <a:solidFill>
                  <a:schemeClr val="tx2"/>
                </a:solidFill>
                <a:latin typeface="Fira Sans SemiBold" panose="020B0703050000020004" pitchFamily="34" charset="0"/>
                <a:ea typeface="Fira Sans SemiBold" panose="020B0703050000020004" pitchFamily="34" charset="0"/>
              </a:rPr>
              <a:t>Awarding Percentage</a:t>
            </a:r>
          </a:p>
        </p:txBody>
      </p:sp>
      <p:sp>
        <p:nvSpPr>
          <p:cNvPr id="15" name="TextBox 14"/>
          <p:cNvSpPr txBox="1"/>
          <p:nvPr/>
        </p:nvSpPr>
        <p:spPr>
          <a:xfrm>
            <a:off x="1390653" y="2441174"/>
            <a:ext cx="4123758" cy="1538883"/>
          </a:xfrm>
          <a:prstGeom prst="rect">
            <a:avLst/>
          </a:prstGeom>
          <a:noFill/>
        </p:spPr>
        <p:txBody>
          <a:bodyPr wrap="none" lIns="0" tIns="0" rIns="0" bIns="0" rtlCol="0" anchor="ctr" anchorCtr="0">
            <a:spAutoFit/>
          </a:bodyPr>
          <a:lstStyle/>
          <a:p>
            <a:r>
              <a:rPr lang="en-US" sz="10000" spc="-151" dirty="0">
                <a:solidFill>
                  <a:srgbClr val="4BC1EB"/>
                </a:solidFill>
                <a:latin typeface="Fira Sans ExtraBold" panose="020B0903050000020004" pitchFamily="34" charset="0"/>
              </a:rPr>
              <a:t>MEDAL </a:t>
            </a:r>
            <a:endParaRPr lang="en-US" dirty="0"/>
          </a:p>
        </p:txBody>
      </p:sp>
      <p:sp>
        <p:nvSpPr>
          <p:cNvPr id="10" name="TextBox 9"/>
          <p:cNvSpPr txBox="1"/>
          <p:nvPr/>
        </p:nvSpPr>
        <p:spPr>
          <a:xfrm>
            <a:off x="5295945" y="6678541"/>
            <a:ext cx="2489464" cy="553998"/>
          </a:xfrm>
          <a:prstGeom prst="rect">
            <a:avLst/>
          </a:prstGeom>
          <a:noFill/>
        </p:spPr>
        <p:txBody>
          <a:bodyPr wrap="none" lIns="0" tIns="0" rIns="0" bIns="0" rtlCol="0" anchor="ctr" anchorCtr="0">
            <a:spAutoFit/>
          </a:bodyPr>
          <a:lstStyle/>
          <a:p>
            <a:r>
              <a:rPr lang="en-US" sz="3600" dirty="0">
                <a:solidFill>
                  <a:schemeClr val="tx2"/>
                </a:solidFill>
                <a:latin typeface="Fira Sans" panose="020B0503050000020004" pitchFamily="34" charset="0"/>
                <a:ea typeface="Fira Sans" panose="020B0503050000020004" pitchFamily="34" charset="0"/>
              </a:rPr>
              <a:t>30% Gold </a:t>
            </a:r>
            <a:r>
              <a:rPr lang="en-US" sz="3600" dirty="0">
                <a:solidFill>
                  <a:srgbClr val="FF0000"/>
                </a:solidFill>
                <a:latin typeface="Fira Sans" panose="020B0503050000020004" pitchFamily="34" charset="0"/>
                <a:ea typeface="Fira Sans" panose="020B0503050000020004" pitchFamily="34" charset="0"/>
              </a:rPr>
              <a:t>**</a:t>
            </a:r>
          </a:p>
        </p:txBody>
      </p:sp>
      <p:sp>
        <p:nvSpPr>
          <p:cNvPr id="12" name="TextBox 11"/>
          <p:cNvSpPr txBox="1"/>
          <p:nvPr/>
        </p:nvSpPr>
        <p:spPr>
          <a:xfrm>
            <a:off x="5295945" y="10720828"/>
            <a:ext cx="2691442" cy="553998"/>
          </a:xfrm>
          <a:prstGeom prst="rect">
            <a:avLst/>
          </a:prstGeom>
          <a:noFill/>
        </p:spPr>
        <p:txBody>
          <a:bodyPr wrap="none" lIns="0" tIns="0" rIns="0" bIns="0" rtlCol="0" anchor="ctr" anchorCtr="0">
            <a:spAutoFit/>
          </a:bodyPr>
          <a:lstStyle/>
          <a:p>
            <a:r>
              <a:rPr lang="en-US" sz="3600" dirty="0">
                <a:solidFill>
                  <a:schemeClr val="tx2"/>
                </a:solidFill>
                <a:latin typeface="Fira Sans" panose="020B0503050000020004" pitchFamily="34" charset="0"/>
                <a:ea typeface="Fira Sans" panose="020B0503050000020004" pitchFamily="34" charset="0"/>
              </a:rPr>
              <a:t>30% Silver </a:t>
            </a:r>
            <a:r>
              <a:rPr lang="en-US" sz="3600" dirty="0">
                <a:solidFill>
                  <a:srgbClr val="FF0000"/>
                </a:solidFill>
                <a:latin typeface="Fira Sans" panose="020B0503050000020004" pitchFamily="34" charset="0"/>
                <a:ea typeface="Fira Sans" panose="020B0503050000020004" pitchFamily="34" charset="0"/>
              </a:rPr>
              <a:t>**</a:t>
            </a:r>
            <a:endParaRPr lang="en-US" sz="3600" dirty="0">
              <a:solidFill>
                <a:schemeClr val="tx2"/>
              </a:solidFill>
              <a:latin typeface="Fira Sans" panose="020B0503050000020004" pitchFamily="34" charset="0"/>
              <a:ea typeface="Fira Sans" panose="020B0503050000020004" pitchFamily="34" charset="0"/>
            </a:endParaRPr>
          </a:p>
        </p:txBody>
      </p:sp>
      <p:sp>
        <p:nvSpPr>
          <p:cNvPr id="17" name="TextBox 16"/>
          <p:cNvSpPr txBox="1"/>
          <p:nvPr/>
        </p:nvSpPr>
        <p:spPr>
          <a:xfrm>
            <a:off x="14049551" y="6492064"/>
            <a:ext cx="2984791" cy="553998"/>
          </a:xfrm>
          <a:prstGeom prst="rect">
            <a:avLst/>
          </a:prstGeom>
          <a:noFill/>
        </p:spPr>
        <p:txBody>
          <a:bodyPr wrap="none" lIns="0" tIns="0" rIns="0" bIns="0" rtlCol="0" anchor="ctr" anchorCtr="0">
            <a:spAutoFit/>
          </a:bodyPr>
          <a:lstStyle/>
          <a:p>
            <a:r>
              <a:rPr lang="en-US" sz="3600" dirty="0">
                <a:solidFill>
                  <a:schemeClr val="tx2"/>
                </a:solidFill>
                <a:latin typeface="Fira Sans" panose="020B0503050000020004" pitchFamily="34" charset="0"/>
                <a:ea typeface="Fira Sans" panose="020B0503050000020004" pitchFamily="34" charset="0"/>
              </a:rPr>
              <a:t>40% Bronze </a:t>
            </a:r>
            <a:r>
              <a:rPr lang="en-US" sz="3600" dirty="0">
                <a:solidFill>
                  <a:srgbClr val="FF0000"/>
                </a:solidFill>
                <a:latin typeface="Fira Sans" panose="020B0503050000020004" pitchFamily="34" charset="0"/>
                <a:ea typeface="Fira Sans" panose="020B0503050000020004" pitchFamily="34" charset="0"/>
              </a:rPr>
              <a:t>**</a:t>
            </a:r>
            <a:endParaRPr lang="en-US" sz="3600" dirty="0">
              <a:solidFill>
                <a:schemeClr val="tx2"/>
              </a:solidFill>
              <a:latin typeface="Fira Sans" panose="020B0503050000020004" pitchFamily="34" charset="0"/>
              <a:ea typeface="Fira Sans" panose="020B0503050000020004" pitchFamily="34" charset="0"/>
            </a:endParaRPr>
          </a:p>
        </p:txBody>
      </p:sp>
      <p:sp>
        <p:nvSpPr>
          <p:cNvPr id="2" name="Прямоугольник 6">
            <a:extLst>
              <a:ext uri="{FF2B5EF4-FFF2-40B4-BE49-F238E27FC236}">
                <a16:creationId xmlns:a16="http://schemas.microsoft.com/office/drawing/2014/main" id="{8E9F8891-A09C-384A-CCA2-32D0EA5AD6F4}"/>
              </a:ext>
            </a:extLst>
          </p:cNvPr>
          <p:cNvSpPr/>
          <p:nvPr/>
        </p:nvSpPr>
        <p:spPr>
          <a:xfrm>
            <a:off x="1390651" y="599385"/>
            <a:ext cx="4807406"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MIIX MEDALS</a:t>
            </a:r>
            <a:endParaRPr lang="ru-RU" sz="6400" dirty="0"/>
          </a:p>
        </p:txBody>
      </p:sp>
      <p:sp>
        <p:nvSpPr>
          <p:cNvPr id="4" name="Прямоугольник 7">
            <a:extLst>
              <a:ext uri="{FF2B5EF4-FFF2-40B4-BE49-F238E27FC236}">
                <a16:creationId xmlns:a16="http://schemas.microsoft.com/office/drawing/2014/main" id="{FEA309F1-BEB3-BA58-AD70-8FADD2D2CC87}"/>
              </a:ext>
            </a:extLst>
          </p:cNvPr>
          <p:cNvSpPr/>
          <p:nvPr/>
        </p:nvSpPr>
        <p:spPr>
          <a:xfrm>
            <a:off x="7686840"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6" name="Прямая соединительная линия 8">
            <a:extLst>
              <a:ext uri="{FF2B5EF4-FFF2-40B4-BE49-F238E27FC236}">
                <a16:creationId xmlns:a16="http://schemas.microsoft.com/office/drawing/2014/main" id="{BFCA9ED4-E314-DB55-BAE3-0945E920B1BD}"/>
              </a:ext>
            </a:extLst>
          </p:cNvPr>
          <p:cNvCxnSpPr/>
          <p:nvPr/>
        </p:nvCxnSpPr>
        <p:spPr>
          <a:xfrm>
            <a:off x="7523585"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F388554-07B6-086D-C276-D0F9B72C0684}"/>
              </a:ext>
            </a:extLst>
          </p:cNvPr>
          <p:cNvSpPr txBox="1"/>
          <p:nvPr/>
        </p:nvSpPr>
        <p:spPr>
          <a:xfrm>
            <a:off x="10696761" y="11274826"/>
            <a:ext cx="12420067" cy="369332"/>
          </a:xfrm>
          <a:prstGeom prst="rect">
            <a:avLst/>
          </a:prstGeom>
          <a:noFill/>
        </p:spPr>
        <p:txBody>
          <a:bodyPr wrap="none" lIns="0" tIns="0" rIns="0" bIns="0" rtlCol="0" anchor="ctr" anchorCtr="0">
            <a:spAutoFit/>
          </a:bodyPr>
          <a:lstStyle/>
          <a:p>
            <a:r>
              <a:rPr lang="en-US" sz="2400" dirty="0">
                <a:solidFill>
                  <a:srgbClr val="FF0000"/>
                </a:solidFill>
                <a:latin typeface="Fira Sans" panose="020B0503050000020004" pitchFamily="34" charset="0"/>
                <a:ea typeface="Fira Sans" panose="020B0503050000020004" pitchFamily="34" charset="0"/>
              </a:rPr>
              <a:t>** </a:t>
            </a:r>
            <a:r>
              <a:rPr lang="en-US" sz="2400" dirty="0">
                <a:latin typeface="Fira Sans" panose="020B0503050000020004" pitchFamily="34" charset="0"/>
                <a:ea typeface="Fira Sans" panose="020B0503050000020004" pitchFamily="34" charset="0"/>
              </a:rPr>
              <a:t>Based on jury decision, originality of innovation and other rules and/or regulation.</a:t>
            </a:r>
          </a:p>
        </p:txBody>
      </p:sp>
      <p:sp>
        <p:nvSpPr>
          <p:cNvPr id="29" name="TextBox 28">
            <a:extLst>
              <a:ext uri="{FF2B5EF4-FFF2-40B4-BE49-F238E27FC236}">
                <a16:creationId xmlns:a16="http://schemas.microsoft.com/office/drawing/2014/main" id="{5B19D4F2-0F6E-D3A0-7976-66AAA1F9FC7B}"/>
              </a:ext>
            </a:extLst>
          </p:cNvPr>
          <p:cNvSpPr txBox="1"/>
          <p:nvPr/>
        </p:nvSpPr>
        <p:spPr>
          <a:xfrm>
            <a:off x="10696761" y="11747137"/>
            <a:ext cx="7373813" cy="369332"/>
          </a:xfrm>
          <a:prstGeom prst="rect">
            <a:avLst/>
          </a:prstGeom>
          <a:noFill/>
        </p:spPr>
        <p:txBody>
          <a:bodyPr wrap="none" lIns="0" tIns="0" rIns="0" bIns="0" rtlCol="0" anchor="ctr" anchorCtr="0">
            <a:spAutoFit/>
          </a:bodyPr>
          <a:lstStyle/>
          <a:p>
            <a:r>
              <a:rPr lang="en-US" sz="2400" dirty="0">
                <a:solidFill>
                  <a:srgbClr val="FF0000"/>
                </a:solidFill>
                <a:latin typeface="Fira Sans" panose="020B0503050000020004" pitchFamily="34" charset="0"/>
                <a:ea typeface="Fira Sans" panose="020B0503050000020004" pitchFamily="34" charset="0"/>
              </a:rPr>
              <a:t>** </a:t>
            </a:r>
            <a:r>
              <a:rPr lang="en-US" sz="2400" dirty="0">
                <a:latin typeface="Fira Sans" panose="020B0503050000020004" pitchFamily="34" charset="0"/>
                <a:ea typeface="Fira Sans" panose="020B0503050000020004" pitchFamily="34" charset="0"/>
              </a:rPr>
              <a:t>All decision is final. No appeal will be entertained.</a:t>
            </a:r>
          </a:p>
        </p:txBody>
      </p:sp>
      <p:pic>
        <p:nvPicPr>
          <p:cNvPr id="13" name="Picture 12" descr="A pair of trophies with text&#10;&#10;Description automatically generated">
            <a:extLst>
              <a:ext uri="{FF2B5EF4-FFF2-40B4-BE49-F238E27FC236}">
                <a16:creationId xmlns:a16="http://schemas.microsoft.com/office/drawing/2014/main" id="{C355654A-E1A4-79E7-4E14-26AE709FC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881" y="5376748"/>
            <a:ext cx="3382474" cy="33386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A pair of silver medals&#10;&#10;Description automatically generated">
            <a:extLst>
              <a:ext uri="{FF2B5EF4-FFF2-40B4-BE49-F238E27FC236}">
                <a16:creationId xmlns:a16="http://schemas.microsoft.com/office/drawing/2014/main" id="{A11326D1-CD0E-DFB4-4D36-42B0662DE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69" y="9639626"/>
            <a:ext cx="3352886" cy="33094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descr="A pair of trophies with a world map&#10;&#10;Description automatically generated with medium confidence">
            <a:extLst>
              <a:ext uri="{FF2B5EF4-FFF2-40B4-BE49-F238E27FC236}">
                <a16:creationId xmlns:a16="http://schemas.microsoft.com/office/drawing/2014/main" id="{F13630E2-5907-3D09-0862-9887A2D2A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0228" y="5392243"/>
            <a:ext cx="3347552" cy="3304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1835791"/>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50"/>
                                        <p:tgtEl>
                                          <p:spTgt spid="1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5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50"/>
                                        <p:tgtEl>
                                          <p:spTgt spid="1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250"/>
                                        <p:tgtEl>
                                          <p:spTgt spid="2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 grpId="0"/>
      <p:bldP spid="12" grpId="0"/>
      <p:bldP spid="1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8498" y="6436445"/>
            <a:ext cx="13407004" cy="1107996"/>
          </a:xfrm>
          <a:prstGeom prst="rect">
            <a:avLst/>
          </a:prstGeom>
          <a:noFill/>
        </p:spPr>
        <p:txBody>
          <a:bodyPr wrap="none" lIns="0" tIns="0" rIns="0" bIns="0" rtlCol="0" anchor="ctr" anchorCtr="0">
            <a:spAutoFit/>
          </a:bodyPr>
          <a:lstStyle/>
          <a:p>
            <a:pPr algn="ctr"/>
            <a:r>
              <a:rPr lang="en-US" sz="7200" spc="-151" dirty="0">
                <a:solidFill>
                  <a:srgbClr val="4BC1EB"/>
                </a:solidFill>
                <a:latin typeface="Fira Sans ExtraBold" panose="020B0903050000020004" pitchFamily="34" charset="0"/>
                <a:ea typeface="Fira Sans ExtraBold" panose="020B0903050000020004" pitchFamily="34" charset="0"/>
              </a:rPr>
              <a:t>THANK YOU FOR YOUR INTEREST</a:t>
            </a:r>
            <a:endParaRPr lang="ru-RU" sz="7200" spc="-151" dirty="0">
              <a:solidFill>
                <a:srgbClr val="4BC1EB"/>
              </a:solidFill>
              <a:latin typeface="Fira Sans ExtraBold" panose="020B0903050000020004" pitchFamily="34" charset="0"/>
              <a:ea typeface="Fira Sans ExtraBold" panose="020B0903050000020004" pitchFamily="34" charset="0"/>
            </a:endParaRPr>
          </a:p>
        </p:txBody>
      </p:sp>
      <p:sp>
        <p:nvSpPr>
          <p:cNvPr id="5" name="TextBox 4"/>
          <p:cNvSpPr txBox="1"/>
          <p:nvPr/>
        </p:nvSpPr>
        <p:spPr>
          <a:xfrm>
            <a:off x="7821773" y="7669952"/>
            <a:ext cx="8740455" cy="369332"/>
          </a:xfrm>
          <a:prstGeom prst="rect">
            <a:avLst/>
          </a:prstGeom>
          <a:noFill/>
        </p:spPr>
        <p:txBody>
          <a:bodyPr wrap="square" lIns="0" tIns="0" rIns="0" bIns="0" rtlCol="0">
            <a:spAutoFit/>
          </a:bodyPr>
          <a:lstStyle/>
          <a:p>
            <a:pPr algn="ctr" defTabSz="1828754">
              <a:defRPr/>
            </a:pPr>
            <a:r>
              <a:rPr lang="en-US" sz="24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DC1199FC-57E3-7DD8-2BF2-71D40C3E8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689" y="4397848"/>
            <a:ext cx="10496550" cy="1504950"/>
          </a:xfrm>
          <a:prstGeom prst="rect">
            <a:avLst/>
          </a:prstGeom>
        </p:spPr>
      </p:pic>
      <p:sp>
        <p:nvSpPr>
          <p:cNvPr id="6" name="TextBox 5">
            <a:extLst>
              <a:ext uri="{FF2B5EF4-FFF2-40B4-BE49-F238E27FC236}">
                <a16:creationId xmlns:a16="http://schemas.microsoft.com/office/drawing/2014/main" id="{98478986-ED93-388B-1A47-BE3FBC47268B}"/>
              </a:ext>
            </a:extLst>
          </p:cNvPr>
          <p:cNvSpPr txBox="1"/>
          <p:nvPr/>
        </p:nvSpPr>
        <p:spPr>
          <a:xfrm>
            <a:off x="5488892" y="8809100"/>
            <a:ext cx="9042540" cy="430887"/>
          </a:xfrm>
          <a:prstGeom prst="rect">
            <a:avLst/>
          </a:prstGeom>
          <a:solidFill>
            <a:schemeClr val="bg1"/>
          </a:solidFill>
        </p:spPr>
        <p:txBody>
          <a:bodyPr wrap="none" lIns="0" tIns="0" rIns="0" bIns="0" rtlCol="0" anchor="ctr" anchorCtr="0">
            <a:spAutoFit/>
          </a:bodyPr>
          <a:lstStyle/>
          <a:p>
            <a:r>
              <a:rPr lang="en-US" sz="2800" dirty="0">
                <a:solidFill>
                  <a:schemeClr val="tx2"/>
                </a:solidFill>
                <a:latin typeface="Fira Sans SemiBold" panose="020B0703050000020004" pitchFamily="34" charset="0"/>
                <a:ea typeface="Fira Sans SemiBold" panose="020B0703050000020004" pitchFamily="34" charset="0"/>
              </a:rPr>
              <a:t>Powered By DIGIT360 </a:t>
            </a:r>
            <a:r>
              <a:rPr lang="en-US" sz="2800" dirty="0" err="1">
                <a:solidFill>
                  <a:schemeClr val="tx2"/>
                </a:solidFill>
                <a:latin typeface="Fira Sans SemiBold" panose="020B0703050000020004" pitchFamily="34" charset="0"/>
                <a:ea typeface="Fira Sans SemiBold" panose="020B0703050000020004" pitchFamily="34" charset="0"/>
              </a:rPr>
              <a:t>Sdn</a:t>
            </a:r>
            <a:r>
              <a:rPr lang="en-US" sz="2800" dirty="0">
                <a:solidFill>
                  <a:schemeClr val="tx2"/>
                </a:solidFill>
                <a:latin typeface="Fira Sans SemiBold" panose="020B0703050000020004" pitchFamily="34" charset="0"/>
                <a:ea typeface="Fira Sans SemiBold" panose="020B0703050000020004" pitchFamily="34" charset="0"/>
              </a:rPr>
              <a:t> </a:t>
            </a:r>
            <a:r>
              <a:rPr lang="en-US" sz="2800" dirty="0" err="1">
                <a:solidFill>
                  <a:schemeClr val="tx2"/>
                </a:solidFill>
                <a:latin typeface="Fira Sans SemiBold" panose="020B0703050000020004" pitchFamily="34" charset="0"/>
                <a:ea typeface="Fira Sans SemiBold" panose="020B0703050000020004" pitchFamily="34" charset="0"/>
              </a:rPr>
              <a:t>Bhd</a:t>
            </a:r>
            <a:r>
              <a:rPr lang="en-US" sz="2800" dirty="0">
                <a:solidFill>
                  <a:schemeClr val="tx2"/>
                </a:solidFill>
                <a:latin typeface="Fira Sans SemiBold" panose="020B0703050000020004" pitchFamily="34" charset="0"/>
                <a:ea typeface="Fira Sans SemiBold" panose="020B0703050000020004" pitchFamily="34" charset="0"/>
              </a:rPr>
              <a:t> – UiTM Startup Company</a:t>
            </a:r>
          </a:p>
        </p:txBody>
      </p:sp>
      <p:pic>
        <p:nvPicPr>
          <p:cNvPr id="7" name="Picture 6" descr="A logo with black and red letters&#10;&#10;Description automatically generated">
            <a:extLst>
              <a:ext uri="{FF2B5EF4-FFF2-40B4-BE49-F238E27FC236}">
                <a16:creationId xmlns:a16="http://schemas.microsoft.com/office/drawing/2014/main" id="{FBA098B0-EADA-9129-3D22-D758F69DA861}"/>
              </a:ext>
            </a:extLst>
          </p:cNvPr>
          <p:cNvPicPr>
            <a:picLocks noChangeAspect="1"/>
          </p:cNvPicPr>
          <p:nvPr/>
        </p:nvPicPr>
        <p:blipFill>
          <a:blip r:embed="rId3">
            <a:biLevel thresh="25000"/>
            <a:alphaModFix amt="35000"/>
            <a:extLst>
              <a:ext uri="{28A0092B-C50C-407E-A947-70E740481C1C}">
                <a14:useLocalDpi xmlns:a14="http://schemas.microsoft.com/office/drawing/2010/main" val="0"/>
              </a:ext>
            </a:extLst>
          </a:blip>
          <a:stretch>
            <a:fillRect/>
          </a:stretch>
        </p:blipFill>
        <p:spPr>
          <a:xfrm>
            <a:off x="6775370" y="9358296"/>
            <a:ext cx="6133682" cy="2228571"/>
          </a:xfrm>
          <a:prstGeom prst="rect">
            <a:avLst/>
          </a:prstGeom>
        </p:spPr>
      </p:pic>
      <p:sp>
        <p:nvSpPr>
          <p:cNvPr id="8" name="TextBox 7">
            <a:extLst>
              <a:ext uri="{FF2B5EF4-FFF2-40B4-BE49-F238E27FC236}">
                <a16:creationId xmlns:a16="http://schemas.microsoft.com/office/drawing/2014/main" id="{E13B9A7F-637A-78B4-65FF-26F830CB6FBD}"/>
              </a:ext>
            </a:extLst>
          </p:cNvPr>
          <p:cNvSpPr txBox="1"/>
          <p:nvPr/>
        </p:nvSpPr>
        <p:spPr>
          <a:xfrm>
            <a:off x="10782922" y="11158131"/>
            <a:ext cx="2584041" cy="276999"/>
          </a:xfrm>
          <a:prstGeom prst="rect">
            <a:avLst/>
          </a:prstGeom>
          <a:solidFill>
            <a:schemeClr val="bg1"/>
          </a:solidFill>
        </p:spPr>
        <p:txBody>
          <a:bodyPr wrap="none" lIns="0" tIns="0" rIns="0" bIns="0" rtlCol="0" anchor="ctr" anchorCtr="0">
            <a:spAutoFit/>
          </a:bodyPr>
          <a:lstStyle/>
          <a:p>
            <a:r>
              <a:rPr lang="en-US" dirty="0">
                <a:solidFill>
                  <a:schemeClr val="tx2"/>
                </a:solidFill>
                <a:latin typeface="Fira Sans SemiBold" panose="020B0703050000020004" pitchFamily="34" charset="0"/>
                <a:ea typeface="Fira Sans SemiBold" panose="020B0703050000020004" pitchFamily="34" charset="0"/>
              </a:rPr>
              <a:t>https://digit360.com.my</a:t>
            </a:r>
          </a:p>
        </p:txBody>
      </p:sp>
      <p:pic>
        <p:nvPicPr>
          <p:cNvPr id="2" name="Picture 1" descr="A black and white logo&#10;&#10;Description automatically generated">
            <a:extLst>
              <a:ext uri="{FF2B5EF4-FFF2-40B4-BE49-F238E27FC236}">
                <a16:creationId xmlns:a16="http://schemas.microsoft.com/office/drawing/2014/main" id="{3AC136CE-059B-9738-00C7-20C0979031D0}"/>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4531432" y="9358296"/>
            <a:ext cx="3223030" cy="2278516"/>
          </a:xfrm>
          <a:prstGeom prst="rect">
            <a:avLst/>
          </a:prstGeom>
        </p:spPr>
      </p:pic>
    </p:spTree>
    <p:extLst>
      <p:ext uri="{BB962C8B-B14F-4D97-AF65-F5344CB8AC3E}">
        <p14:creationId xmlns:p14="http://schemas.microsoft.com/office/powerpoint/2010/main" val="271076219"/>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
                                        <p:tgtEl>
                                          <p:spTgt spid="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50"/>
                                        <p:tgtEl>
                                          <p:spTgt spid="6"/>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logo with text on it&#10;&#10;Description automatically generated">
            <a:extLst>
              <a:ext uri="{FF2B5EF4-FFF2-40B4-BE49-F238E27FC236}">
                <a16:creationId xmlns:a16="http://schemas.microsoft.com/office/drawing/2014/main" id="{DBD3ECFA-2077-D648-65F3-0B7BC9990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653" y="3295747"/>
            <a:ext cx="9734695" cy="3323703"/>
          </a:xfrm>
          <a:prstGeom prst="rect">
            <a:avLst/>
          </a:prstGeom>
        </p:spPr>
      </p:pic>
      <p:sp>
        <p:nvSpPr>
          <p:cNvPr id="31" name="TextBox 30"/>
          <p:cNvSpPr txBox="1"/>
          <p:nvPr/>
        </p:nvSpPr>
        <p:spPr>
          <a:xfrm>
            <a:off x="1307108" y="1756864"/>
            <a:ext cx="18704544" cy="1538883"/>
          </a:xfrm>
          <a:prstGeom prst="rect">
            <a:avLst/>
          </a:prstGeom>
          <a:noFill/>
        </p:spPr>
        <p:txBody>
          <a:bodyPr wrap="none" lIns="0" tIns="0" rIns="0" bIns="0" rtlCol="0" anchor="ctr" anchorCtr="0">
            <a:spAutoFit/>
          </a:bodyPr>
          <a:lstStyle/>
          <a:p>
            <a:r>
              <a:rPr lang="en-US" sz="10000" spc="-151" dirty="0">
                <a:solidFill>
                  <a:srgbClr val="4BC1EB"/>
                </a:solidFill>
                <a:latin typeface="Fira Sans ExtraBold" panose="020B0903050000020004" pitchFamily="34" charset="0"/>
                <a:ea typeface="Fira Sans ExtraBold" panose="020B0903050000020004" pitchFamily="34" charset="0"/>
              </a:rPr>
              <a:t>Organizer and Strategic Partners</a:t>
            </a:r>
            <a:endParaRPr lang="ru-RU" sz="10000" spc="-151" dirty="0">
              <a:solidFill>
                <a:srgbClr val="4BC1EB"/>
              </a:solidFill>
              <a:latin typeface="Fira Sans ExtraBold" panose="020B0903050000020004" pitchFamily="34" charset="0"/>
              <a:ea typeface="Fira Sans ExtraBold" panose="020B0903050000020004" pitchFamily="34" charset="0"/>
            </a:endParaRPr>
          </a:p>
        </p:txBody>
      </p:sp>
      <p:pic>
        <p:nvPicPr>
          <p:cNvPr id="8" name="Picture 7" descr="A logo of a company&#10;&#10;Description automatically generated">
            <a:extLst>
              <a:ext uri="{FF2B5EF4-FFF2-40B4-BE49-F238E27FC236}">
                <a16:creationId xmlns:a16="http://schemas.microsoft.com/office/drawing/2014/main" id="{854DE659-F6A2-370B-00DE-50EBF30E5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763" y="10109316"/>
            <a:ext cx="7092474" cy="1253004"/>
          </a:xfrm>
          <a:prstGeom prst="rect">
            <a:avLst/>
          </a:prstGeom>
        </p:spPr>
      </p:pic>
      <p:pic>
        <p:nvPicPr>
          <p:cNvPr id="10" name="Picture 9" descr="A blue hexagon with black text and yellow ribbon&#10;&#10;Description automatically generated">
            <a:extLst>
              <a:ext uri="{FF2B5EF4-FFF2-40B4-BE49-F238E27FC236}">
                <a16:creationId xmlns:a16="http://schemas.microsoft.com/office/drawing/2014/main" id="{625D0CCE-51A4-9DD9-02F5-CC2E1BA86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16448"/>
            <a:ext cx="5852976" cy="2438740"/>
          </a:xfrm>
          <a:prstGeom prst="rect">
            <a:avLst/>
          </a:prstGeom>
        </p:spPr>
      </p:pic>
      <p:pic>
        <p:nvPicPr>
          <p:cNvPr id="12" name="Picture 11" descr="A white sign with black text&#10;&#10;Description automatically generated">
            <a:extLst>
              <a:ext uri="{FF2B5EF4-FFF2-40B4-BE49-F238E27FC236}">
                <a16:creationId xmlns:a16="http://schemas.microsoft.com/office/drawing/2014/main" id="{D68194A5-AD14-D8E7-7BF5-9579073542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7366" y="6405930"/>
            <a:ext cx="6133682" cy="2555701"/>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CEC59D73-4926-95CD-456A-C7EC224332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18448" y="6735814"/>
            <a:ext cx="5048230" cy="2103429"/>
          </a:xfrm>
          <a:prstGeom prst="rect">
            <a:avLst/>
          </a:prstGeom>
        </p:spPr>
      </p:pic>
      <p:pic>
        <p:nvPicPr>
          <p:cNvPr id="16" name="Picture 15" descr="A flag with a black background&#10;&#10;Description automatically generated">
            <a:extLst>
              <a:ext uri="{FF2B5EF4-FFF2-40B4-BE49-F238E27FC236}">
                <a16:creationId xmlns:a16="http://schemas.microsoft.com/office/drawing/2014/main" id="{732D1739-4E7B-DF18-5268-50BA0AD852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5763" y="6068941"/>
            <a:ext cx="3515872" cy="3515872"/>
          </a:xfrm>
          <a:prstGeom prst="rect">
            <a:avLst/>
          </a:prstGeom>
        </p:spPr>
      </p:pic>
      <p:pic>
        <p:nvPicPr>
          <p:cNvPr id="18" name="Picture 17" descr="A logo with a globe and text&#10;&#10;Description automatically generated">
            <a:extLst>
              <a:ext uri="{FF2B5EF4-FFF2-40B4-BE49-F238E27FC236}">
                <a16:creationId xmlns:a16="http://schemas.microsoft.com/office/drawing/2014/main" id="{E3466013-6F3A-B013-B901-9862B01F11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1543" y="6316339"/>
            <a:ext cx="3012075" cy="3012075"/>
          </a:xfrm>
          <a:prstGeom prst="rect">
            <a:avLst/>
          </a:prstGeom>
        </p:spPr>
      </p:pic>
      <p:pic>
        <p:nvPicPr>
          <p:cNvPr id="20" name="Picture 19" descr="A logo for a company&#10;&#10;Description automatically generated">
            <a:extLst>
              <a:ext uri="{FF2B5EF4-FFF2-40B4-BE49-F238E27FC236}">
                <a16:creationId xmlns:a16="http://schemas.microsoft.com/office/drawing/2014/main" id="{4CCFA4C0-6ACA-DFD3-0F36-98982BBBF9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6889" y="6512535"/>
            <a:ext cx="2770887" cy="2770887"/>
          </a:xfrm>
          <a:prstGeom prst="rect">
            <a:avLst/>
          </a:prstGeom>
        </p:spPr>
      </p:pic>
      <p:pic>
        <p:nvPicPr>
          <p:cNvPr id="22" name="Picture 21" descr="A close-up of a logo&#10;&#10;Description automatically generated">
            <a:extLst>
              <a:ext uri="{FF2B5EF4-FFF2-40B4-BE49-F238E27FC236}">
                <a16:creationId xmlns:a16="http://schemas.microsoft.com/office/drawing/2014/main" id="{157D805A-22CC-84E4-CC79-9FB5081168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71968" y="10012763"/>
            <a:ext cx="7314286" cy="1447619"/>
          </a:xfrm>
          <a:prstGeom prst="rect">
            <a:avLst/>
          </a:prstGeom>
        </p:spPr>
      </p:pic>
      <p:pic>
        <p:nvPicPr>
          <p:cNvPr id="36" name="Picture 35" descr="A logo with black and red letters&#10;&#10;Description automatically generated">
            <a:extLst>
              <a:ext uri="{FF2B5EF4-FFF2-40B4-BE49-F238E27FC236}">
                <a16:creationId xmlns:a16="http://schemas.microsoft.com/office/drawing/2014/main" id="{5F56C871-B5BA-E955-F16F-FD0974FFDE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1931" y="3818168"/>
            <a:ext cx="6133682" cy="2228571"/>
          </a:xfrm>
          <a:prstGeom prst="rect">
            <a:avLst/>
          </a:prstGeom>
        </p:spPr>
      </p:pic>
      <p:pic>
        <p:nvPicPr>
          <p:cNvPr id="38" name="Picture 37" descr="A black and white logo&#10;&#10;Description automatically generated">
            <a:extLst>
              <a:ext uri="{FF2B5EF4-FFF2-40B4-BE49-F238E27FC236}">
                <a16:creationId xmlns:a16="http://schemas.microsoft.com/office/drawing/2014/main" id="{42062A8C-6BCA-FD83-76AC-3F42AA0907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8487" y="3840370"/>
            <a:ext cx="3152381" cy="2228571"/>
          </a:xfrm>
          <a:prstGeom prst="rect">
            <a:avLst/>
          </a:prstGeom>
        </p:spPr>
      </p:pic>
      <p:pic>
        <p:nvPicPr>
          <p:cNvPr id="7" name="Picture 6" descr="A black and white image of a globe&#10;&#10;Description automatically generated">
            <a:extLst>
              <a:ext uri="{FF2B5EF4-FFF2-40B4-BE49-F238E27FC236}">
                <a16:creationId xmlns:a16="http://schemas.microsoft.com/office/drawing/2014/main" id="{EAB514EC-DD00-9E6A-33BB-27E6AAD6396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41145" y="9312959"/>
            <a:ext cx="2770887" cy="2770887"/>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7B2DCD92-C9BC-B384-7253-32DEB81C09C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2499" t="35248" r="20022" b="44085"/>
          <a:stretch/>
        </p:blipFill>
        <p:spPr>
          <a:xfrm>
            <a:off x="19879411" y="4333355"/>
            <a:ext cx="3012075" cy="1392006"/>
          </a:xfrm>
          <a:prstGeom prst="rect">
            <a:avLst/>
          </a:prstGeom>
        </p:spPr>
      </p:pic>
    </p:spTree>
    <p:extLst>
      <p:ext uri="{BB962C8B-B14F-4D97-AF65-F5344CB8AC3E}">
        <p14:creationId xmlns:p14="http://schemas.microsoft.com/office/powerpoint/2010/main" val="1594490078"/>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Рисунок 45">
            <a:extLst>
              <a:ext uri="{FF2B5EF4-FFF2-40B4-BE49-F238E27FC236}">
                <a16:creationId xmlns:a16="http://schemas.microsoft.com/office/drawing/2014/main" id="{9095ABD2-0838-B08A-7A15-DE9EE81281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9591" y="2672929"/>
            <a:ext cx="14536071" cy="8566571"/>
          </a:xfrm>
          <a:prstGeom prst="rect">
            <a:avLst/>
          </a:prstGeom>
        </p:spPr>
      </p:pic>
      <p:graphicFrame>
        <p:nvGraphicFramePr>
          <p:cNvPr id="5" name="Диаграмма 4"/>
          <p:cNvGraphicFramePr/>
          <p:nvPr>
            <p:extLst>
              <p:ext uri="{D42A27DB-BD31-4B8C-83A1-F6EECF244321}">
                <p14:modId xmlns:p14="http://schemas.microsoft.com/office/powerpoint/2010/main" val="2605824697"/>
              </p:ext>
            </p:extLst>
          </p:nvPr>
        </p:nvGraphicFramePr>
        <p:xfrm>
          <a:off x="1403625" y="3435919"/>
          <a:ext cx="12198076" cy="7751619"/>
        </p:xfrm>
        <a:graphic>
          <a:graphicData uri="http://schemas.openxmlformats.org/drawingml/2006/chart">
            <c:chart xmlns:c="http://schemas.openxmlformats.org/drawingml/2006/chart" xmlns:r="http://schemas.openxmlformats.org/officeDocument/2006/relationships" r:id="rId3"/>
          </a:graphicData>
        </a:graphic>
      </p:graphicFrame>
      <p:sp>
        <p:nvSpPr>
          <p:cNvPr id="24" name="Прямоугольник 23"/>
          <p:cNvSpPr/>
          <p:nvPr/>
        </p:nvSpPr>
        <p:spPr>
          <a:xfrm>
            <a:off x="1660721" y="11584222"/>
            <a:ext cx="703385" cy="703385"/>
          </a:xfrm>
          <a:prstGeom prst="rect">
            <a:avLst/>
          </a:prstGeom>
          <a:solidFill>
            <a:srgbClr val="4BC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1660721" y="2106910"/>
            <a:ext cx="8359661" cy="1538883"/>
          </a:xfrm>
          <a:prstGeom prst="rect">
            <a:avLst/>
          </a:prstGeom>
          <a:noFill/>
        </p:spPr>
        <p:txBody>
          <a:bodyPr wrap="none" lIns="0" tIns="0" rIns="0" bIns="0" rtlCol="0" anchor="ctr" anchorCtr="0">
            <a:spAutoFit/>
          </a:bodyPr>
          <a:lstStyle/>
          <a:p>
            <a:r>
              <a:rPr lang="en-US" sz="10000" dirty="0">
                <a:solidFill>
                  <a:srgbClr val="4BC1EB"/>
                </a:solidFill>
                <a:latin typeface="Fira Sans ExtraBold" panose="020B0903050000020004" pitchFamily="34" charset="0"/>
                <a:ea typeface="Fira Sans ExtraBold" panose="020B0903050000020004" pitchFamily="34" charset="0"/>
              </a:rPr>
              <a:t>PARTICIPANTS</a:t>
            </a:r>
            <a:endParaRPr lang="ru-RU" sz="10000" spc="-151" dirty="0">
              <a:solidFill>
                <a:srgbClr val="4BC1EB"/>
              </a:solidFill>
              <a:latin typeface="Fira Sans ExtraBold" panose="020B0903050000020004" pitchFamily="34" charset="0"/>
              <a:ea typeface="Fira Sans ExtraBold" panose="020B0903050000020004" pitchFamily="34" charset="0"/>
            </a:endParaRPr>
          </a:p>
        </p:txBody>
      </p:sp>
      <p:sp>
        <p:nvSpPr>
          <p:cNvPr id="32" name="TextBox 31"/>
          <p:cNvSpPr txBox="1"/>
          <p:nvPr/>
        </p:nvSpPr>
        <p:spPr>
          <a:xfrm>
            <a:off x="2690472" y="11548942"/>
            <a:ext cx="1761701" cy="738664"/>
          </a:xfrm>
          <a:prstGeom prst="rect">
            <a:avLst/>
          </a:prstGeom>
          <a:noFill/>
        </p:spPr>
        <p:txBody>
          <a:bodyPr wrap="none" lIns="0" tIns="0" rIns="0" bIns="0" rtlCol="0" anchor="ctr" anchorCtr="0">
            <a:spAutoFit/>
          </a:bodyPr>
          <a:lstStyle/>
          <a:p>
            <a:r>
              <a:rPr lang="en-US" sz="4800" dirty="0">
                <a:solidFill>
                  <a:schemeClr val="tx2"/>
                </a:solidFill>
                <a:latin typeface="Fira Sans SemiBold" panose="020B0703050000020004" pitchFamily="34" charset="0"/>
                <a:ea typeface="Fira Sans SemiBold" panose="020B0703050000020004" pitchFamily="34" charset="0"/>
              </a:rPr>
              <a:t>Actual</a:t>
            </a:r>
          </a:p>
        </p:txBody>
      </p:sp>
      <p:sp>
        <p:nvSpPr>
          <p:cNvPr id="33" name="Прямоугольник 32"/>
          <p:cNvSpPr/>
          <p:nvPr/>
        </p:nvSpPr>
        <p:spPr>
          <a:xfrm>
            <a:off x="1660721" y="12716737"/>
            <a:ext cx="703385" cy="7033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p:cNvSpPr txBox="1"/>
          <p:nvPr/>
        </p:nvSpPr>
        <p:spPr>
          <a:xfrm>
            <a:off x="2690472" y="12704902"/>
            <a:ext cx="2402902" cy="738664"/>
          </a:xfrm>
          <a:prstGeom prst="rect">
            <a:avLst/>
          </a:prstGeom>
          <a:noFill/>
        </p:spPr>
        <p:txBody>
          <a:bodyPr wrap="none" lIns="0" tIns="0" rIns="0" bIns="0" rtlCol="0" anchor="ctr" anchorCtr="0">
            <a:spAutoFit/>
          </a:bodyPr>
          <a:lstStyle/>
          <a:p>
            <a:r>
              <a:rPr lang="en-US" sz="4800" dirty="0">
                <a:solidFill>
                  <a:schemeClr val="tx2"/>
                </a:solidFill>
                <a:latin typeface="Fira Sans SemiBold" panose="020B0703050000020004" pitchFamily="34" charset="0"/>
                <a:ea typeface="Fira Sans SemiBold" panose="020B0703050000020004" pitchFamily="34" charset="0"/>
              </a:rPr>
              <a:t>Forecast</a:t>
            </a:r>
          </a:p>
        </p:txBody>
      </p:sp>
      <p:sp>
        <p:nvSpPr>
          <p:cNvPr id="2" name="Прямоугольник 6">
            <a:extLst>
              <a:ext uri="{FF2B5EF4-FFF2-40B4-BE49-F238E27FC236}">
                <a16:creationId xmlns:a16="http://schemas.microsoft.com/office/drawing/2014/main" id="{B598762C-9277-51C5-4449-ABF03E17F05B}"/>
              </a:ext>
            </a:extLst>
          </p:cNvPr>
          <p:cNvSpPr/>
          <p:nvPr/>
        </p:nvSpPr>
        <p:spPr>
          <a:xfrm>
            <a:off x="1390651" y="599385"/>
            <a:ext cx="5083123"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ea typeface="Fira Sans ExtraBold" panose="020B0903050000020004" pitchFamily="34" charset="0"/>
              </a:rPr>
              <a:t>MIIX HISTORY</a:t>
            </a:r>
            <a:endParaRPr lang="ru-RU" sz="6400" dirty="0"/>
          </a:p>
        </p:txBody>
      </p:sp>
      <p:sp>
        <p:nvSpPr>
          <p:cNvPr id="3" name="Прямоугольник 7">
            <a:extLst>
              <a:ext uri="{FF2B5EF4-FFF2-40B4-BE49-F238E27FC236}">
                <a16:creationId xmlns:a16="http://schemas.microsoft.com/office/drawing/2014/main" id="{B4625EF7-22D7-3A9C-76A4-D8417A97D9BC}"/>
              </a:ext>
            </a:extLst>
          </p:cNvPr>
          <p:cNvSpPr/>
          <p:nvPr/>
        </p:nvSpPr>
        <p:spPr>
          <a:xfrm>
            <a:off x="7356524"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4" name="Прямая соединительная линия 8">
            <a:extLst>
              <a:ext uri="{FF2B5EF4-FFF2-40B4-BE49-F238E27FC236}">
                <a16:creationId xmlns:a16="http://schemas.microsoft.com/office/drawing/2014/main" id="{84C24238-FA66-951E-F345-BC60603D5306}"/>
              </a:ext>
            </a:extLst>
          </p:cNvPr>
          <p:cNvCxnSpPr/>
          <p:nvPr/>
        </p:nvCxnSpPr>
        <p:spPr>
          <a:xfrm>
            <a:off x="7193269"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B8DBE8-5747-F116-59AB-1A23369B4AB0}"/>
              </a:ext>
            </a:extLst>
          </p:cNvPr>
          <p:cNvPicPr>
            <a:picLocks noChangeAspect="1"/>
          </p:cNvPicPr>
          <p:nvPr/>
        </p:nvPicPr>
        <p:blipFill>
          <a:blip r:embed="rId4"/>
          <a:stretch>
            <a:fillRect/>
          </a:stretch>
        </p:blipFill>
        <p:spPr>
          <a:xfrm>
            <a:off x="15420975" y="3659997"/>
            <a:ext cx="3028950" cy="1514475"/>
          </a:xfrm>
          <a:prstGeom prst="rect">
            <a:avLst/>
          </a:prstGeom>
        </p:spPr>
      </p:pic>
      <p:pic>
        <p:nvPicPr>
          <p:cNvPr id="7" name="Picture 6">
            <a:extLst>
              <a:ext uri="{FF2B5EF4-FFF2-40B4-BE49-F238E27FC236}">
                <a16:creationId xmlns:a16="http://schemas.microsoft.com/office/drawing/2014/main" id="{28E5128B-6F46-8228-C4AB-130050E8BF46}"/>
              </a:ext>
            </a:extLst>
          </p:cNvPr>
          <p:cNvPicPr>
            <a:picLocks noChangeAspect="1"/>
          </p:cNvPicPr>
          <p:nvPr/>
        </p:nvPicPr>
        <p:blipFill>
          <a:blip r:embed="rId5"/>
          <a:stretch>
            <a:fillRect/>
          </a:stretch>
        </p:blipFill>
        <p:spPr>
          <a:xfrm>
            <a:off x="18807306" y="3659997"/>
            <a:ext cx="2428875" cy="1619250"/>
          </a:xfrm>
          <a:prstGeom prst="rect">
            <a:avLst/>
          </a:prstGeom>
        </p:spPr>
      </p:pic>
      <p:pic>
        <p:nvPicPr>
          <p:cNvPr id="8" name="Picture 7">
            <a:extLst>
              <a:ext uri="{FF2B5EF4-FFF2-40B4-BE49-F238E27FC236}">
                <a16:creationId xmlns:a16="http://schemas.microsoft.com/office/drawing/2014/main" id="{01B92CA9-2E53-8BB5-26DC-BA66C89CB61F}"/>
              </a:ext>
            </a:extLst>
          </p:cNvPr>
          <p:cNvPicPr>
            <a:picLocks noChangeAspect="1"/>
          </p:cNvPicPr>
          <p:nvPr/>
        </p:nvPicPr>
        <p:blipFill>
          <a:blip r:embed="rId6"/>
          <a:stretch>
            <a:fillRect/>
          </a:stretch>
        </p:blipFill>
        <p:spPr>
          <a:xfrm>
            <a:off x="21568420" y="3675888"/>
            <a:ext cx="2428875" cy="1619250"/>
          </a:xfrm>
          <a:prstGeom prst="rect">
            <a:avLst/>
          </a:prstGeom>
        </p:spPr>
      </p:pic>
      <p:pic>
        <p:nvPicPr>
          <p:cNvPr id="9" name="Picture 8">
            <a:extLst>
              <a:ext uri="{FF2B5EF4-FFF2-40B4-BE49-F238E27FC236}">
                <a16:creationId xmlns:a16="http://schemas.microsoft.com/office/drawing/2014/main" id="{19287D0F-4683-9A52-AC03-5970BE5AC314}"/>
              </a:ext>
            </a:extLst>
          </p:cNvPr>
          <p:cNvPicPr>
            <a:picLocks noChangeAspect="1"/>
          </p:cNvPicPr>
          <p:nvPr/>
        </p:nvPicPr>
        <p:blipFill>
          <a:blip r:embed="rId7"/>
          <a:stretch>
            <a:fillRect/>
          </a:stretch>
        </p:blipFill>
        <p:spPr>
          <a:xfrm>
            <a:off x="15432152" y="5629882"/>
            <a:ext cx="2619375" cy="1743075"/>
          </a:xfrm>
          <a:prstGeom prst="rect">
            <a:avLst/>
          </a:prstGeom>
        </p:spPr>
      </p:pic>
      <p:pic>
        <p:nvPicPr>
          <p:cNvPr id="10" name="Picture 9">
            <a:extLst>
              <a:ext uri="{FF2B5EF4-FFF2-40B4-BE49-F238E27FC236}">
                <a16:creationId xmlns:a16="http://schemas.microsoft.com/office/drawing/2014/main" id="{79CF4F94-5CEA-A5D4-DF47-A943E7BE1107}"/>
              </a:ext>
            </a:extLst>
          </p:cNvPr>
          <p:cNvPicPr>
            <a:picLocks noChangeAspect="1"/>
          </p:cNvPicPr>
          <p:nvPr/>
        </p:nvPicPr>
        <p:blipFill>
          <a:blip r:embed="rId8"/>
          <a:stretch>
            <a:fillRect/>
          </a:stretch>
        </p:blipFill>
        <p:spPr>
          <a:xfrm>
            <a:off x="18507268" y="5610693"/>
            <a:ext cx="3524528" cy="1762264"/>
          </a:xfrm>
          <a:prstGeom prst="rect">
            <a:avLst/>
          </a:prstGeom>
        </p:spPr>
      </p:pic>
      <p:pic>
        <p:nvPicPr>
          <p:cNvPr id="11" name="Picture 10">
            <a:extLst>
              <a:ext uri="{FF2B5EF4-FFF2-40B4-BE49-F238E27FC236}">
                <a16:creationId xmlns:a16="http://schemas.microsoft.com/office/drawing/2014/main" id="{271ECDB3-76AD-5144-764F-8E6D1D43F88E}"/>
              </a:ext>
            </a:extLst>
          </p:cNvPr>
          <p:cNvPicPr>
            <a:picLocks noChangeAspect="1"/>
          </p:cNvPicPr>
          <p:nvPr/>
        </p:nvPicPr>
        <p:blipFill>
          <a:blip r:embed="rId9"/>
          <a:stretch>
            <a:fillRect/>
          </a:stretch>
        </p:blipFill>
        <p:spPr>
          <a:xfrm>
            <a:off x="15432152" y="7752691"/>
            <a:ext cx="2619375" cy="1743075"/>
          </a:xfrm>
          <a:prstGeom prst="rect">
            <a:avLst/>
          </a:prstGeom>
        </p:spPr>
      </p:pic>
      <p:pic>
        <p:nvPicPr>
          <p:cNvPr id="12" name="Picture 11">
            <a:extLst>
              <a:ext uri="{FF2B5EF4-FFF2-40B4-BE49-F238E27FC236}">
                <a16:creationId xmlns:a16="http://schemas.microsoft.com/office/drawing/2014/main" id="{5790C1B2-562A-33F2-E8A0-6711F2329E3A}"/>
              </a:ext>
            </a:extLst>
          </p:cNvPr>
          <p:cNvPicPr>
            <a:picLocks noChangeAspect="1"/>
          </p:cNvPicPr>
          <p:nvPr/>
        </p:nvPicPr>
        <p:blipFill>
          <a:blip r:embed="rId10"/>
          <a:stretch>
            <a:fillRect/>
          </a:stretch>
        </p:blipFill>
        <p:spPr>
          <a:xfrm>
            <a:off x="18234306" y="7752690"/>
            <a:ext cx="2619375" cy="1743075"/>
          </a:xfrm>
          <a:prstGeom prst="rect">
            <a:avLst/>
          </a:prstGeom>
        </p:spPr>
      </p:pic>
      <p:pic>
        <p:nvPicPr>
          <p:cNvPr id="13" name="Picture 12">
            <a:extLst>
              <a:ext uri="{FF2B5EF4-FFF2-40B4-BE49-F238E27FC236}">
                <a16:creationId xmlns:a16="http://schemas.microsoft.com/office/drawing/2014/main" id="{B8DC810C-0E62-538D-D155-16BD2599BAF8}"/>
              </a:ext>
            </a:extLst>
          </p:cNvPr>
          <p:cNvPicPr>
            <a:picLocks noChangeAspect="1"/>
          </p:cNvPicPr>
          <p:nvPr/>
        </p:nvPicPr>
        <p:blipFill>
          <a:blip r:embed="rId11"/>
          <a:stretch>
            <a:fillRect/>
          </a:stretch>
        </p:blipFill>
        <p:spPr>
          <a:xfrm>
            <a:off x="21036460" y="7752690"/>
            <a:ext cx="2793443" cy="1619250"/>
          </a:xfrm>
          <a:prstGeom prst="rect">
            <a:avLst/>
          </a:prstGeom>
        </p:spPr>
      </p:pic>
    </p:spTree>
    <p:extLst>
      <p:ext uri="{BB962C8B-B14F-4D97-AF65-F5344CB8AC3E}">
        <p14:creationId xmlns:p14="http://schemas.microsoft.com/office/powerpoint/2010/main" val="686412697"/>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25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1" dur="250"/>
                                        <p:tgtEl>
                                          <p:spTgt spid="5">
                                            <p:graphicEl>
                                              <a:chart seriesIdx="-4" categoryIdx="0" bldStep="category"/>
                                            </p:graphicEl>
                                          </p:spTgt>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5" dur="250"/>
                                        <p:tgtEl>
                                          <p:spTgt spid="5">
                                            <p:graphicEl>
                                              <a:chart seriesIdx="-4" categoryIdx="1" bldStep="category"/>
                                            </p:graphic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9" dur="250"/>
                                        <p:tgtEl>
                                          <p:spTgt spid="5">
                                            <p:graphicEl>
                                              <a:chart seriesIdx="-4" categoryIdx="2" bldStep="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4" dur="250"/>
                                        <p:tgtEl>
                                          <p:spTgt spid="5">
                                            <p:graphicEl>
                                              <a:chart seriesIdx="-4" categoryIdx="3" bldStep="category"/>
                                            </p:graphicEl>
                                          </p:spTgt>
                                        </p:tgtEl>
                                      </p:cBhvr>
                                    </p:animEffect>
                                  </p:childTnLst>
                                </p:cTn>
                              </p:par>
                            </p:childTnLst>
                          </p:cTn>
                        </p:par>
                        <p:par>
                          <p:cTn id="25" fill="hold">
                            <p:stCondLst>
                              <p:cond delay="250"/>
                            </p:stCondLst>
                            <p:childTnLst>
                              <p:par>
                                <p:cTn id="26" presetID="2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250"/>
                                        <p:tgtEl>
                                          <p:spTgt spid="2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00"/>
                                        <p:tgtEl>
                                          <p:spTgt spid="24"/>
                                        </p:tgtEl>
                                      </p:cBhvr>
                                    </p:animEffect>
                                  </p:childTnLst>
                                </p:cTn>
                              </p:par>
                            </p:childTnLst>
                          </p:cTn>
                        </p:par>
                        <p:par>
                          <p:cTn id="33" fill="hold">
                            <p:stCondLst>
                              <p:cond delay="60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00"/>
                                        <p:tgtEl>
                                          <p:spTgt spid="33"/>
                                        </p:tgtEl>
                                      </p:cBhvr>
                                    </p:animEffect>
                                  </p:childTnLst>
                                </p:cTn>
                              </p:par>
                            </p:childTnLst>
                          </p:cTn>
                        </p:par>
                        <p:par>
                          <p:cTn id="37" fill="hold">
                            <p:stCondLst>
                              <p:cond delay="7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00"/>
                                        <p:tgtEl>
                                          <p:spTgt spid="34"/>
                                        </p:tgtEl>
                                      </p:cBhvr>
                                    </p:animEffect>
                                  </p:childTnLst>
                                </p:cTn>
                              </p:par>
                            </p:childTnLst>
                          </p:cTn>
                        </p:par>
                        <p:par>
                          <p:cTn id="41" fill="hold">
                            <p:stCondLst>
                              <p:cond delay="8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1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24" grpId="0" animBg="1"/>
      <p:bldP spid="25" grpId="0"/>
      <p:bldP spid="32" grpId="0"/>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ED161D8-4ED9-FD43-5AB4-20A0CAAA2B59}"/>
              </a:ext>
            </a:extLst>
          </p:cNvPr>
          <p:cNvPicPr>
            <a:picLocks noGrp="1" noChangeAspect="1"/>
          </p:cNvPicPr>
          <p:nvPr>
            <p:ph type="pic" sz="quarter" idx="11"/>
          </p:nvPr>
        </p:nvPicPr>
        <p:blipFill>
          <a:blip r:embed="rId2"/>
          <a:srcRect/>
          <a:stretch>
            <a:fillRect/>
          </a:stretch>
        </p:blipFill>
        <p:spPr>
          <a:xfrm>
            <a:off x="9734550" y="3295650"/>
            <a:ext cx="4914900" cy="4914900"/>
          </a:xfrm>
          <a:prstGeom prst="rect">
            <a:avLst/>
          </a:prstGeom>
        </p:spPr>
      </p:pic>
      <p:pic>
        <p:nvPicPr>
          <p:cNvPr id="11" name="Picture Placeholder 10">
            <a:extLst>
              <a:ext uri="{FF2B5EF4-FFF2-40B4-BE49-F238E27FC236}">
                <a16:creationId xmlns:a16="http://schemas.microsoft.com/office/drawing/2014/main" id="{525962FE-F904-B256-0CDF-3289B8DE1EEB}"/>
              </a:ext>
            </a:extLst>
          </p:cNvPr>
          <p:cNvPicPr>
            <a:picLocks noGrp="1" noChangeAspect="1"/>
          </p:cNvPicPr>
          <p:nvPr>
            <p:ph type="pic" sz="quarter" idx="12"/>
          </p:nvPr>
        </p:nvPicPr>
        <p:blipFill>
          <a:blip r:embed="rId3"/>
          <a:srcRect/>
          <a:stretch>
            <a:fillRect/>
          </a:stretch>
        </p:blipFill>
        <p:spPr>
          <a:xfrm>
            <a:off x="17191038" y="3295650"/>
            <a:ext cx="4914900" cy="4914900"/>
          </a:xfrm>
          <a:prstGeom prst="rect">
            <a:avLst/>
          </a:prstGeom>
        </p:spPr>
      </p:pic>
      <p:sp>
        <p:nvSpPr>
          <p:cNvPr id="7" name="Прямоугольник 6"/>
          <p:cNvSpPr/>
          <p:nvPr/>
        </p:nvSpPr>
        <p:spPr>
          <a:xfrm>
            <a:off x="1390651" y="599385"/>
            <a:ext cx="5639364"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ea typeface="Fira Sans ExtraBold" panose="020B0903050000020004" pitchFamily="34" charset="0"/>
              </a:rPr>
              <a:t>What to Expect</a:t>
            </a:r>
            <a:endParaRPr lang="ru-RU" sz="6400" dirty="0"/>
          </a:p>
        </p:txBody>
      </p:sp>
      <p:sp>
        <p:nvSpPr>
          <p:cNvPr id="8" name="Прямоугольник 7"/>
          <p:cNvSpPr/>
          <p:nvPr/>
        </p:nvSpPr>
        <p:spPr>
          <a:xfrm>
            <a:off x="7356524"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7193269"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80391" y="8727857"/>
            <a:ext cx="3757440" cy="738664"/>
          </a:xfrm>
          <a:prstGeom prst="rect">
            <a:avLst/>
          </a:prstGeom>
          <a:noFill/>
        </p:spPr>
        <p:txBody>
          <a:bodyPr wrap="none" lIns="0" tIns="0" rIns="0" bIns="0" rtlCol="0" anchor="ctr" anchorCtr="0">
            <a:spAutoFit/>
          </a:bodyPr>
          <a:lstStyle/>
          <a:p>
            <a:pPr algn="ctr"/>
            <a:r>
              <a:rPr lang="en-US" sz="4800" dirty="0">
                <a:solidFill>
                  <a:schemeClr val="tx2"/>
                </a:solidFill>
                <a:latin typeface="Fira Sans SemiBold" panose="020B0703050000020004" pitchFamily="34" charset="0"/>
                <a:ea typeface="Fira Sans SemiBold" panose="020B0703050000020004" pitchFamily="34" charset="0"/>
              </a:rPr>
              <a:t>NETWORKING</a:t>
            </a:r>
          </a:p>
        </p:txBody>
      </p:sp>
      <p:sp>
        <p:nvSpPr>
          <p:cNvPr id="38" name="TextBox 37"/>
          <p:cNvSpPr txBox="1"/>
          <p:nvPr/>
        </p:nvSpPr>
        <p:spPr>
          <a:xfrm>
            <a:off x="10815448" y="8727857"/>
            <a:ext cx="2776401" cy="738664"/>
          </a:xfrm>
          <a:prstGeom prst="rect">
            <a:avLst/>
          </a:prstGeom>
          <a:noFill/>
        </p:spPr>
        <p:txBody>
          <a:bodyPr wrap="none" lIns="0" tIns="0" rIns="0" bIns="0" rtlCol="0" anchor="ctr" anchorCtr="0">
            <a:spAutoFit/>
          </a:bodyPr>
          <a:lstStyle/>
          <a:p>
            <a:pPr algn="ctr"/>
            <a:r>
              <a:rPr lang="en-US" sz="4800" dirty="0">
                <a:solidFill>
                  <a:schemeClr val="tx2"/>
                </a:solidFill>
                <a:latin typeface="Fira Sans SemiBold" panose="020B0703050000020004" pitchFamily="34" charset="0"/>
                <a:ea typeface="Fira Sans SemiBold" panose="020B0703050000020004" pitchFamily="34" charset="0"/>
              </a:rPr>
              <a:t>LEARNING</a:t>
            </a:r>
          </a:p>
        </p:txBody>
      </p:sp>
      <p:sp>
        <p:nvSpPr>
          <p:cNvPr id="45" name="TextBox 44"/>
          <p:cNvSpPr txBox="1"/>
          <p:nvPr/>
        </p:nvSpPr>
        <p:spPr>
          <a:xfrm>
            <a:off x="18148464" y="8715593"/>
            <a:ext cx="2920671" cy="738664"/>
          </a:xfrm>
          <a:prstGeom prst="rect">
            <a:avLst/>
          </a:prstGeom>
          <a:noFill/>
        </p:spPr>
        <p:txBody>
          <a:bodyPr wrap="none" lIns="0" tIns="0" rIns="0" bIns="0" rtlCol="0" anchor="ctr" anchorCtr="0">
            <a:spAutoFit/>
          </a:bodyPr>
          <a:lstStyle/>
          <a:p>
            <a:pPr algn="ctr"/>
            <a:r>
              <a:rPr lang="en-US" sz="4800" dirty="0">
                <a:solidFill>
                  <a:schemeClr val="tx2"/>
                </a:solidFill>
                <a:latin typeface="Fira Sans SemiBold" panose="020B0703050000020004" pitchFamily="34" charset="0"/>
                <a:ea typeface="Fira Sans SemiBold" panose="020B0703050000020004" pitchFamily="34" charset="0"/>
              </a:rPr>
              <a:t>EXPOSURE</a:t>
            </a:r>
          </a:p>
        </p:txBody>
      </p:sp>
      <p:pic>
        <p:nvPicPr>
          <p:cNvPr id="5" name="Picture Placeholder 4">
            <a:extLst>
              <a:ext uri="{FF2B5EF4-FFF2-40B4-BE49-F238E27FC236}">
                <a16:creationId xmlns:a16="http://schemas.microsoft.com/office/drawing/2014/main" id="{76ED0DCA-2087-0948-494B-88FDC9902A82}"/>
              </a:ext>
            </a:extLst>
          </p:cNvPr>
          <p:cNvPicPr>
            <a:picLocks noGrp="1" noChangeAspect="1"/>
          </p:cNvPicPr>
          <p:nvPr>
            <p:ph type="pic" sz="quarter" idx="10"/>
          </p:nvPr>
        </p:nvPicPr>
        <p:blipFill>
          <a:blip r:embed="rId4"/>
          <a:srcRect/>
          <a:stretch>
            <a:fillRect/>
          </a:stretch>
        </p:blipFill>
        <p:spPr>
          <a:xfrm>
            <a:off x="2278063" y="3295650"/>
            <a:ext cx="4914900" cy="4914900"/>
          </a:xfrm>
          <a:prstGeom prst="rect">
            <a:avLst/>
          </a:prstGeom>
        </p:spPr>
      </p:pic>
      <p:sp>
        <p:nvSpPr>
          <p:cNvPr id="30" name="TextBox 29"/>
          <p:cNvSpPr txBox="1"/>
          <p:nvPr/>
        </p:nvSpPr>
        <p:spPr>
          <a:xfrm>
            <a:off x="1436370" y="10358205"/>
            <a:ext cx="6566063" cy="482953"/>
          </a:xfrm>
          <a:prstGeom prst="rect">
            <a:avLst/>
          </a:prstGeom>
          <a:noFill/>
        </p:spPr>
        <p:txBody>
          <a:bodyPr wrap="square" lIns="0" tIns="0" rIns="0" bIns="0" rtlCol="0">
            <a:spAutoFit/>
          </a:bodyPr>
          <a:lstStyle/>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Challenge your abilities with your peers!</a:t>
            </a:r>
          </a:p>
        </p:txBody>
      </p:sp>
      <p:sp>
        <p:nvSpPr>
          <p:cNvPr id="31" name="TextBox 30"/>
          <p:cNvSpPr txBox="1"/>
          <p:nvPr/>
        </p:nvSpPr>
        <p:spPr>
          <a:xfrm>
            <a:off x="8915747" y="10358205"/>
            <a:ext cx="6566063" cy="482953"/>
          </a:xfrm>
          <a:prstGeom prst="rect">
            <a:avLst/>
          </a:prstGeom>
          <a:noFill/>
        </p:spPr>
        <p:txBody>
          <a:bodyPr wrap="square" lIns="0" tIns="0" rIns="0" bIns="0" rtlCol="0">
            <a:spAutoFit/>
          </a:bodyPr>
          <a:lstStyle/>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Learn from experience of others.</a:t>
            </a:r>
          </a:p>
        </p:txBody>
      </p:sp>
      <p:sp>
        <p:nvSpPr>
          <p:cNvPr id="32" name="TextBox 31"/>
          <p:cNvSpPr txBox="1"/>
          <p:nvPr/>
        </p:nvSpPr>
        <p:spPr>
          <a:xfrm>
            <a:off x="16345902" y="10337969"/>
            <a:ext cx="6566063" cy="1000017"/>
          </a:xfrm>
          <a:prstGeom prst="rect">
            <a:avLst/>
          </a:prstGeom>
          <a:noFill/>
        </p:spPr>
        <p:txBody>
          <a:bodyPr wrap="square" lIns="0" tIns="0" rIns="0" bIns="0" rtlCol="0">
            <a:spAutoFit/>
          </a:bodyPr>
          <a:lstStyle/>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Get rewards for your career advancement.</a:t>
            </a:r>
          </a:p>
        </p:txBody>
      </p:sp>
    </p:spTree>
    <p:extLst>
      <p:ext uri="{BB962C8B-B14F-4D97-AF65-F5344CB8AC3E}">
        <p14:creationId xmlns:p14="http://schemas.microsoft.com/office/powerpoint/2010/main" val="370677683"/>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250"/>
                                        <p:tgtEl>
                                          <p:spTgt spid="3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250"/>
                                        <p:tgtEl>
                                          <p:spTgt spid="45"/>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50"/>
                                        <p:tgtEl>
                                          <p:spTgt spid="3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250"/>
                                        <p:tgtEl>
                                          <p:spTgt spid="3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P spid="45"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3946593"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ea typeface="Fira Sans ExtraBold" panose="020B0903050000020004" pitchFamily="34" charset="0"/>
              </a:rPr>
              <a:t>CATEGORY</a:t>
            </a:r>
            <a:endParaRPr lang="ru-RU" sz="6400" dirty="0"/>
          </a:p>
        </p:txBody>
      </p:sp>
      <p:sp>
        <p:nvSpPr>
          <p:cNvPr id="8" name="Прямоугольник 7"/>
          <p:cNvSpPr/>
          <p:nvPr/>
        </p:nvSpPr>
        <p:spPr>
          <a:xfrm>
            <a:off x="5737274"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5574019"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46019" y="7997171"/>
            <a:ext cx="4709623" cy="738664"/>
          </a:xfrm>
          <a:prstGeom prst="rect">
            <a:avLst/>
          </a:prstGeom>
          <a:noFill/>
        </p:spPr>
        <p:txBody>
          <a:bodyPr wrap="none" lIns="0" tIns="0" rIns="0" bIns="0" rtlCol="0" anchor="ctr" anchorCtr="0">
            <a:spAutoFit/>
          </a:bodyPr>
          <a:lstStyle/>
          <a:p>
            <a:pPr algn="ctr"/>
            <a:r>
              <a:rPr lang="en-US" sz="4800" dirty="0">
                <a:solidFill>
                  <a:schemeClr val="tx2"/>
                </a:solidFill>
                <a:latin typeface="Fira Sans SemiBold" panose="020B0703050000020004" pitchFamily="34" charset="0"/>
                <a:ea typeface="Fira Sans SemiBold" panose="020B0703050000020004" pitchFamily="34" charset="0"/>
              </a:rPr>
              <a:t>Expert Innovator</a:t>
            </a:r>
          </a:p>
        </p:txBody>
      </p:sp>
      <p:sp>
        <p:nvSpPr>
          <p:cNvPr id="45" name="TextBox 44"/>
          <p:cNvSpPr txBox="1"/>
          <p:nvPr/>
        </p:nvSpPr>
        <p:spPr>
          <a:xfrm>
            <a:off x="12192000" y="7984907"/>
            <a:ext cx="7503657" cy="738664"/>
          </a:xfrm>
          <a:prstGeom prst="rect">
            <a:avLst/>
          </a:prstGeom>
          <a:noFill/>
        </p:spPr>
        <p:txBody>
          <a:bodyPr wrap="none" lIns="0" tIns="0" rIns="0" bIns="0" rtlCol="0" anchor="ctr" anchorCtr="0">
            <a:spAutoFit/>
          </a:bodyPr>
          <a:lstStyle/>
          <a:p>
            <a:pPr algn="ctr"/>
            <a:r>
              <a:rPr lang="en-US" sz="4800" dirty="0">
                <a:solidFill>
                  <a:schemeClr val="tx2"/>
                </a:solidFill>
                <a:latin typeface="Fira Sans SemiBold" panose="020B0703050000020004" pitchFamily="34" charset="0"/>
                <a:ea typeface="Fira Sans SemiBold" panose="020B0703050000020004" pitchFamily="34" charset="0"/>
              </a:rPr>
              <a:t>University Study Innovator</a:t>
            </a:r>
          </a:p>
        </p:txBody>
      </p:sp>
      <p:sp>
        <p:nvSpPr>
          <p:cNvPr id="30" name="TextBox 29"/>
          <p:cNvSpPr txBox="1"/>
          <p:nvPr/>
        </p:nvSpPr>
        <p:spPr>
          <a:xfrm>
            <a:off x="3578086" y="9627519"/>
            <a:ext cx="6566063" cy="1000017"/>
          </a:xfrm>
          <a:prstGeom prst="rect">
            <a:avLst/>
          </a:prstGeom>
          <a:noFill/>
        </p:spPr>
        <p:txBody>
          <a:bodyPr wrap="square" lIns="0" tIns="0" rIns="0" bIns="0" rtlCol="0">
            <a:spAutoFit/>
          </a:bodyPr>
          <a:lstStyle/>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Open to academician, practitioners and professionals</a:t>
            </a:r>
          </a:p>
        </p:txBody>
      </p:sp>
      <p:sp>
        <p:nvSpPr>
          <p:cNvPr id="32" name="TextBox 31"/>
          <p:cNvSpPr txBox="1"/>
          <p:nvPr/>
        </p:nvSpPr>
        <p:spPr>
          <a:xfrm>
            <a:off x="12680925" y="9607283"/>
            <a:ext cx="6566063" cy="2034147"/>
          </a:xfrm>
          <a:prstGeom prst="rect">
            <a:avLst/>
          </a:prstGeom>
          <a:noFill/>
        </p:spPr>
        <p:txBody>
          <a:bodyPr wrap="square" lIns="0" tIns="0" rIns="0" bIns="0" rtlCol="0">
            <a:spAutoFit/>
          </a:bodyPr>
          <a:lstStyle/>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Open to university/College/Tertiary education students</a:t>
            </a:r>
          </a:p>
          <a:p>
            <a:pPr algn="ctr">
              <a:lnSpc>
                <a:spcPct val="120000"/>
              </a:lnSpc>
            </a:pPr>
            <a:endParaRPr lang="en-US" sz="2800" dirty="0">
              <a:solidFill>
                <a:schemeClr val="bg1">
                  <a:lumMod val="50000"/>
                </a:schemeClr>
              </a:solidFill>
              <a:latin typeface="Fira Sans Light" panose="020B0403050000020004" pitchFamily="34" charset="0"/>
              <a:ea typeface="Fira Sans Light" panose="020B0403050000020004" pitchFamily="34" charset="0"/>
            </a:endParaRPr>
          </a:p>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SVM/DVM is eligible for this category</a:t>
            </a:r>
          </a:p>
        </p:txBody>
      </p:sp>
      <p:pic>
        <p:nvPicPr>
          <p:cNvPr id="26" name="Picture Placeholder 25">
            <a:extLst>
              <a:ext uri="{FF2B5EF4-FFF2-40B4-BE49-F238E27FC236}">
                <a16:creationId xmlns:a16="http://schemas.microsoft.com/office/drawing/2014/main" id="{BB6963D0-4B1D-2915-03B2-F476C410AAD2}"/>
              </a:ext>
            </a:extLst>
          </p:cNvPr>
          <p:cNvPicPr>
            <a:picLocks noGrp="1" noChangeAspect="1"/>
          </p:cNvPicPr>
          <p:nvPr>
            <p:ph type="pic" sz="quarter" idx="12"/>
          </p:nvPr>
        </p:nvPicPr>
        <p:blipFill rotWithShape="1">
          <a:blip r:embed="rId2"/>
          <a:srcRect b="25969"/>
          <a:stretch/>
        </p:blipFill>
        <p:spPr>
          <a:xfrm>
            <a:off x="12922225" y="3669865"/>
            <a:ext cx="5845262" cy="4327306"/>
          </a:xfrm>
          <a:prstGeom prst="rect">
            <a:avLst/>
          </a:prstGeom>
        </p:spPr>
      </p:pic>
      <p:pic>
        <p:nvPicPr>
          <p:cNvPr id="10" name="Picture Placeholder 22">
            <a:extLst>
              <a:ext uri="{FF2B5EF4-FFF2-40B4-BE49-F238E27FC236}">
                <a16:creationId xmlns:a16="http://schemas.microsoft.com/office/drawing/2014/main" id="{A2B6F0E9-38B9-86EE-C509-6644EA379F6E}"/>
              </a:ext>
            </a:extLst>
          </p:cNvPr>
          <p:cNvPicPr>
            <a:picLocks noChangeAspect="1"/>
          </p:cNvPicPr>
          <p:nvPr/>
        </p:nvPicPr>
        <p:blipFill rotWithShape="1">
          <a:blip r:embed="rId3"/>
          <a:srcRect t="3704" b="14773"/>
          <a:stretch/>
        </p:blipFill>
        <p:spPr>
          <a:xfrm>
            <a:off x="4340742" y="3669865"/>
            <a:ext cx="4914900" cy="4327307"/>
          </a:xfrm>
          <a:prstGeom prst="rect">
            <a:avLst/>
          </a:prstGeom>
        </p:spPr>
      </p:pic>
    </p:spTree>
    <p:extLst>
      <p:ext uri="{BB962C8B-B14F-4D97-AF65-F5344CB8AC3E}">
        <p14:creationId xmlns:p14="http://schemas.microsoft.com/office/powerpoint/2010/main" val="210752183"/>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250"/>
                                        <p:tgtEl>
                                          <p:spTgt spid="4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250"/>
                                        <p:tgtEl>
                                          <p:spTgt spid="3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5"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3946593"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ea typeface="Fira Sans ExtraBold" panose="020B0903050000020004" pitchFamily="34" charset="0"/>
              </a:rPr>
              <a:t>CATEGORY</a:t>
            </a:r>
            <a:endParaRPr lang="ru-RU" sz="6400" dirty="0"/>
          </a:p>
        </p:txBody>
      </p:sp>
      <p:sp>
        <p:nvSpPr>
          <p:cNvPr id="8" name="Прямоугольник 7"/>
          <p:cNvSpPr/>
          <p:nvPr/>
        </p:nvSpPr>
        <p:spPr>
          <a:xfrm>
            <a:off x="5737274"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5574019"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92234" y="7997171"/>
            <a:ext cx="6617197" cy="738664"/>
          </a:xfrm>
          <a:prstGeom prst="rect">
            <a:avLst/>
          </a:prstGeom>
          <a:noFill/>
        </p:spPr>
        <p:txBody>
          <a:bodyPr wrap="none" lIns="0" tIns="0" rIns="0" bIns="0" rtlCol="0" anchor="ctr" anchorCtr="0">
            <a:spAutoFit/>
          </a:bodyPr>
          <a:lstStyle/>
          <a:p>
            <a:pPr algn="ctr"/>
            <a:r>
              <a:rPr lang="en-US" sz="4800" dirty="0">
                <a:solidFill>
                  <a:schemeClr val="tx2"/>
                </a:solidFill>
                <a:latin typeface="Fira Sans SemiBold" panose="020B0703050000020004" pitchFamily="34" charset="0"/>
                <a:ea typeface="Fira Sans SemiBold" panose="020B0703050000020004" pitchFamily="34" charset="0"/>
              </a:rPr>
              <a:t>Junior School Innovator</a:t>
            </a:r>
          </a:p>
        </p:txBody>
      </p:sp>
      <p:sp>
        <p:nvSpPr>
          <p:cNvPr id="45" name="TextBox 44"/>
          <p:cNvSpPr txBox="1"/>
          <p:nvPr/>
        </p:nvSpPr>
        <p:spPr>
          <a:xfrm>
            <a:off x="12836407" y="7984907"/>
            <a:ext cx="6214843" cy="738664"/>
          </a:xfrm>
          <a:prstGeom prst="rect">
            <a:avLst/>
          </a:prstGeom>
          <a:noFill/>
        </p:spPr>
        <p:txBody>
          <a:bodyPr wrap="none" lIns="0" tIns="0" rIns="0" bIns="0" rtlCol="0" anchor="ctr" anchorCtr="0">
            <a:spAutoFit/>
          </a:bodyPr>
          <a:lstStyle/>
          <a:p>
            <a:pPr algn="ctr"/>
            <a:r>
              <a:rPr lang="en-US" sz="4800" dirty="0">
                <a:solidFill>
                  <a:schemeClr val="tx2"/>
                </a:solidFill>
                <a:latin typeface="Fira Sans SemiBold" panose="020B0703050000020004" pitchFamily="34" charset="0"/>
                <a:ea typeface="Fira Sans SemiBold" panose="020B0703050000020004" pitchFamily="34" charset="0"/>
              </a:rPr>
              <a:t>High School Innovator</a:t>
            </a:r>
          </a:p>
        </p:txBody>
      </p:sp>
      <p:sp>
        <p:nvSpPr>
          <p:cNvPr id="30" name="TextBox 29"/>
          <p:cNvSpPr txBox="1"/>
          <p:nvPr/>
        </p:nvSpPr>
        <p:spPr>
          <a:xfrm>
            <a:off x="3578086" y="9627519"/>
            <a:ext cx="6566063" cy="1517082"/>
          </a:xfrm>
          <a:prstGeom prst="rect">
            <a:avLst/>
          </a:prstGeom>
          <a:noFill/>
        </p:spPr>
        <p:txBody>
          <a:bodyPr wrap="square" lIns="0" tIns="0" rIns="0" bIns="0" rtlCol="0">
            <a:spAutoFit/>
          </a:bodyPr>
          <a:lstStyle/>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Open to primary school students.</a:t>
            </a:r>
          </a:p>
          <a:p>
            <a:pPr algn="ctr">
              <a:lnSpc>
                <a:spcPct val="120000"/>
              </a:lnSpc>
            </a:pPr>
            <a:endParaRPr lang="en-US" sz="2800" dirty="0">
              <a:solidFill>
                <a:schemeClr val="bg1">
                  <a:lumMod val="50000"/>
                </a:schemeClr>
              </a:solidFill>
              <a:latin typeface="Fira Sans Light" panose="020B0403050000020004" pitchFamily="34" charset="0"/>
              <a:ea typeface="Fira Sans Light" panose="020B0403050000020004" pitchFamily="34" charset="0"/>
            </a:endParaRPr>
          </a:p>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Age: 7 to 2 years</a:t>
            </a:r>
          </a:p>
        </p:txBody>
      </p:sp>
      <p:sp>
        <p:nvSpPr>
          <p:cNvPr id="32" name="TextBox 31"/>
          <p:cNvSpPr txBox="1"/>
          <p:nvPr/>
        </p:nvSpPr>
        <p:spPr>
          <a:xfrm>
            <a:off x="12680925" y="9607283"/>
            <a:ext cx="6566063" cy="1517082"/>
          </a:xfrm>
          <a:prstGeom prst="rect">
            <a:avLst/>
          </a:prstGeom>
          <a:noFill/>
        </p:spPr>
        <p:txBody>
          <a:bodyPr wrap="square" lIns="0" tIns="0" rIns="0" bIns="0" rtlCol="0">
            <a:spAutoFit/>
          </a:bodyPr>
          <a:lstStyle/>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Open to secondary school students.</a:t>
            </a:r>
          </a:p>
          <a:p>
            <a:pPr algn="ctr">
              <a:lnSpc>
                <a:spcPct val="120000"/>
              </a:lnSpc>
            </a:pPr>
            <a:endParaRPr lang="en-US" sz="2800" dirty="0">
              <a:solidFill>
                <a:schemeClr val="bg1">
                  <a:lumMod val="50000"/>
                </a:schemeClr>
              </a:solidFill>
              <a:latin typeface="Fira Sans Light" panose="020B0403050000020004" pitchFamily="34" charset="0"/>
              <a:ea typeface="Fira Sans Light" panose="020B0403050000020004" pitchFamily="34" charset="0"/>
            </a:endParaRPr>
          </a:p>
          <a:p>
            <a:pPr algn="ctr">
              <a:lnSpc>
                <a:spcPct val="120000"/>
              </a:lnSpc>
            </a:pPr>
            <a:r>
              <a:rPr lang="en-US" sz="2800" dirty="0">
                <a:solidFill>
                  <a:schemeClr val="bg1">
                    <a:lumMod val="50000"/>
                  </a:schemeClr>
                </a:solidFill>
                <a:latin typeface="Fira Sans Light" panose="020B0403050000020004" pitchFamily="34" charset="0"/>
                <a:ea typeface="Fira Sans Light" panose="020B0403050000020004" pitchFamily="34" charset="0"/>
              </a:rPr>
              <a:t>Age: 13 to 17/18 years</a:t>
            </a:r>
          </a:p>
        </p:txBody>
      </p:sp>
      <p:pic>
        <p:nvPicPr>
          <p:cNvPr id="26" name="Picture Placeholder 25">
            <a:extLst>
              <a:ext uri="{FF2B5EF4-FFF2-40B4-BE49-F238E27FC236}">
                <a16:creationId xmlns:a16="http://schemas.microsoft.com/office/drawing/2014/main" id="{BB6963D0-4B1D-2915-03B2-F476C410AAD2}"/>
              </a:ext>
            </a:extLst>
          </p:cNvPr>
          <p:cNvPicPr>
            <a:picLocks noGrp="1" noChangeAspect="1"/>
          </p:cNvPicPr>
          <p:nvPr>
            <p:ph type="pic" sz="quarter" idx="12"/>
          </p:nvPr>
        </p:nvPicPr>
        <p:blipFill rotWithShape="1">
          <a:blip r:embed="rId2"/>
          <a:srcRect b="25969"/>
          <a:stretch/>
        </p:blipFill>
        <p:spPr>
          <a:xfrm>
            <a:off x="12922225" y="3669865"/>
            <a:ext cx="5845262" cy="4327306"/>
          </a:xfrm>
          <a:prstGeom prst="rect">
            <a:avLst/>
          </a:prstGeom>
        </p:spPr>
      </p:pic>
      <p:pic>
        <p:nvPicPr>
          <p:cNvPr id="10" name="Picture Placeholder 22">
            <a:extLst>
              <a:ext uri="{FF2B5EF4-FFF2-40B4-BE49-F238E27FC236}">
                <a16:creationId xmlns:a16="http://schemas.microsoft.com/office/drawing/2014/main" id="{A2B6F0E9-38B9-86EE-C509-6644EA379F6E}"/>
              </a:ext>
            </a:extLst>
          </p:cNvPr>
          <p:cNvPicPr>
            <a:picLocks noChangeAspect="1"/>
          </p:cNvPicPr>
          <p:nvPr/>
        </p:nvPicPr>
        <p:blipFill rotWithShape="1">
          <a:blip r:embed="rId3"/>
          <a:srcRect t="3704" b="14773"/>
          <a:stretch/>
        </p:blipFill>
        <p:spPr>
          <a:xfrm>
            <a:off x="4340742" y="3669865"/>
            <a:ext cx="4914900" cy="4327307"/>
          </a:xfrm>
          <a:prstGeom prst="rect">
            <a:avLst/>
          </a:prstGeom>
        </p:spPr>
      </p:pic>
      <p:sp>
        <p:nvSpPr>
          <p:cNvPr id="5" name="Rectangle 4">
            <a:extLst>
              <a:ext uri="{FF2B5EF4-FFF2-40B4-BE49-F238E27FC236}">
                <a16:creationId xmlns:a16="http://schemas.microsoft.com/office/drawing/2014/main" id="{EF4384C9-E2C5-F8A2-A83B-13B3EB82F5AB}"/>
              </a:ext>
            </a:extLst>
          </p:cNvPr>
          <p:cNvSpPr/>
          <p:nvPr/>
        </p:nvSpPr>
        <p:spPr>
          <a:xfrm>
            <a:off x="6293628" y="2305369"/>
            <a:ext cx="11796744" cy="2585323"/>
          </a:xfrm>
          <a:prstGeom prst="rect">
            <a:avLst/>
          </a:prstGeom>
          <a:noFill/>
        </p:spPr>
        <p:txBody>
          <a:bodyPr wrap="square" lIns="91440" tIns="45720" rIns="91440" bIns="45720">
            <a:spAutoFit/>
          </a:bodyPr>
          <a:lstStyle/>
          <a:p>
            <a:pPr algn="ctr"/>
            <a:r>
              <a:rPr lang="en-US" sz="5400" b="0" cap="none" spc="0" dirty="0">
                <a:ln w="0"/>
                <a:effectLst>
                  <a:reflection blurRad="6350" stA="53000" endA="300" endPos="35500" dir="5400000" sy="-90000" algn="bl" rotWithShape="0"/>
                </a:effectLst>
              </a:rPr>
              <a:t>School Authorization Letter is mandatory for Junior and High School Innovator</a:t>
            </a:r>
          </a:p>
        </p:txBody>
      </p:sp>
      <p:sp>
        <p:nvSpPr>
          <p:cNvPr id="6" name="Rectangle 5">
            <a:extLst>
              <a:ext uri="{FF2B5EF4-FFF2-40B4-BE49-F238E27FC236}">
                <a16:creationId xmlns:a16="http://schemas.microsoft.com/office/drawing/2014/main" id="{E83F2085-485F-9B67-2327-CCD41C8761DA}"/>
              </a:ext>
            </a:extLst>
          </p:cNvPr>
          <p:cNvSpPr/>
          <p:nvPr/>
        </p:nvSpPr>
        <p:spPr>
          <a:xfrm>
            <a:off x="6293628" y="11435050"/>
            <a:ext cx="11796744" cy="1754326"/>
          </a:xfrm>
          <a:prstGeom prst="rect">
            <a:avLst/>
          </a:prstGeom>
          <a:noFill/>
        </p:spPr>
        <p:txBody>
          <a:bodyPr wrap="square" lIns="91440" tIns="45720" rIns="91440" bIns="45720">
            <a:spAutoFit/>
          </a:bodyPr>
          <a:lstStyle/>
          <a:p>
            <a:pPr algn="ctr"/>
            <a:r>
              <a:rPr lang="en-US" sz="5400" b="0" cap="none" spc="0" dirty="0">
                <a:ln w="0"/>
                <a:effectLst>
                  <a:reflection blurRad="6350" stA="53000" endA="300" endPos="35500" dir="5400000" sy="-90000" algn="bl" rotWithShape="0"/>
                </a:effectLst>
              </a:rPr>
              <a:t>All project(s) must have teacher as advisor/contact person</a:t>
            </a:r>
          </a:p>
        </p:txBody>
      </p:sp>
    </p:spTree>
    <p:extLst>
      <p:ext uri="{BB962C8B-B14F-4D97-AF65-F5344CB8AC3E}">
        <p14:creationId xmlns:p14="http://schemas.microsoft.com/office/powerpoint/2010/main" val="3812605998"/>
      </p:ext>
    </p:extLst>
  </p:cSld>
  <p:clrMapOvr>
    <a:masterClrMapping/>
  </p:clrMapOvr>
  <p:transition spd="med"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250"/>
                                        <p:tgtEl>
                                          <p:spTgt spid="4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250"/>
                                        <p:tgtEl>
                                          <p:spTgt spid="3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5"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0651" y="599385"/>
            <a:ext cx="5043047"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School Letter</a:t>
            </a:r>
            <a:endParaRPr lang="ru-RU" sz="6400" dirty="0"/>
          </a:p>
        </p:txBody>
      </p:sp>
      <p:sp>
        <p:nvSpPr>
          <p:cNvPr id="8" name="Прямоугольник 7"/>
          <p:cNvSpPr/>
          <p:nvPr/>
        </p:nvSpPr>
        <p:spPr>
          <a:xfrm>
            <a:off x="6737399"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9" name="Прямая соединительная линия 8"/>
          <p:cNvCxnSpPr/>
          <p:nvPr/>
        </p:nvCxnSpPr>
        <p:spPr>
          <a:xfrm>
            <a:off x="6574144"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23423E84-FBB2-B3BB-8D3D-A09413DE5AC2}"/>
              </a:ext>
            </a:extLst>
          </p:cNvPr>
          <p:cNvGraphicFramePr/>
          <p:nvPr>
            <p:extLst>
              <p:ext uri="{D42A27DB-BD31-4B8C-83A1-F6EECF244321}">
                <p14:modId xmlns:p14="http://schemas.microsoft.com/office/powerpoint/2010/main" val="108513737"/>
              </p:ext>
            </p:extLst>
          </p:nvPr>
        </p:nvGraphicFramePr>
        <p:xfrm>
          <a:off x="1390650" y="2057399"/>
          <a:ext cx="20354923" cy="1105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742365"/>
      </p:ext>
    </p:extLst>
  </p:cSld>
  <p:clrMapOvr>
    <a:masterClrMapping/>
  </p:clrMapOvr>
  <p:transition spd="med" advClick="0" advTm="2000">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0208EC-D148-2CBE-66FD-9172F743DCD5}"/>
              </a:ext>
            </a:extLst>
          </p:cNvPr>
          <p:cNvPicPr>
            <a:picLocks noChangeAspect="1"/>
          </p:cNvPicPr>
          <p:nvPr/>
        </p:nvPicPr>
        <p:blipFill>
          <a:blip r:embed="rId2"/>
          <a:stretch>
            <a:fillRect/>
          </a:stretch>
        </p:blipFill>
        <p:spPr>
          <a:xfrm>
            <a:off x="1028701" y="2010289"/>
            <a:ext cx="12806362" cy="8205274"/>
          </a:xfrm>
          <a:prstGeom prst="rect">
            <a:avLst/>
          </a:prstGeom>
          <a:ln>
            <a:solidFill>
              <a:schemeClr val="tx1"/>
            </a:solidFill>
          </a:ln>
        </p:spPr>
      </p:pic>
      <p:sp>
        <p:nvSpPr>
          <p:cNvPr id="7" name="Oval 6">
            <a:extLst>
              <a:ext uri="{FF2B5EF4-FFF2-40B4-BE49-F238E27FC236}">
                <a16:creationId xmlns:a16="http://schemas.microsoft.com/office/drawing/2014/main" id="{3B688772-555B-DEA2-4804-09F939040C81}"/>
              </a:ext>
            </a:extLst>
          </p:cNvPr>
          <p:cNvSpPr/>
          <p:nvPr/>
        </p:nvSpPr>
        <p:spPr>
          <a:xfrm>
            <a:off x="2457450" y="4543424"/>
            <a:ext cx="3771900" cy="12858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Arrow: Up 7">
            <a:extLst>
              <a:ext uri="{FF2B5EF4-FFF2-40B4-BE49-F238E27FC236}">
                <a16:creationId xmlns:a16="http://schemas.microsoft.com/office/drawing/2014/main" id="{657C373D-2E2E-CFAD-60EB-2C60629C3A5D}"/>
              </a:ext>
            </a:extLst>
          </p:cNvPr>
          <p:cNvSpPr/>
          <p:nvPr/>
        </p:nvSpPr>
        <p:spPr>
          <a:xfrm rot="17200880">
            <a:off x="8173149" y="2279647"/>
            <a:ext cx="4382775" cy="8559331"/>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Explosion: 8 Points 8">
            <a:extLst>
              <a:ext uri="{FF2B5EF4-FFF2-40B4-BE49-F238E27FC236}">
                <a16:creationId xmlns:a16="http://schemas.microsoft.com/office/drawing/2014/main" id="{B53AACE2-4218-C5FC-DF07-B81894E44122}"/>
              </a:ext>
            </a:extLst>
          </p:cNvPr>
          <p:cNvSpPr/>
          <p:nvPr/>
        </p:nvSpPr>
        <p:spPr>
          <a:xfrm>
            <a:off x="14887576" y="4022126"/>
            <a:ext cx="9150200" cy="8205273"/>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3600" dirty="0"/>
              <a:t>Download the Automatic School Authorization letter and copy into school official letterhead</a:t>
            </a:r>
          </a:p>
        </p:txBody>
      </p:sp>
      <p:sp>
        <p:nvSpPr>
          <p:cNvPr id="10" name="Прямоугольник 6">
            <a:extLst>
              <a:ext uri="{FF2B5EF4-FFF2-40B4-BE49-F238E27FC236}">
                <a16:creationId xmlns:a16="http://schemas.microsoft.com/office/drawing/2014/main" id="{97DBA9E1-5A54-9D4C-CF66-CC1DE6612D61}"/>
              </a:ext>
            </a:extLst>
          </p:cNvPr>
          <p:cNvSpPr/>
          <p:nvPr/>
        </p:nvSpPr>
        <p:spPr>
          <a:xfrm>
            <a:off x="1390651" y="599385"/>
            <a:ext cx="5043047" cy="984885"/>
          </a:xfrm>
          <a:prstGeom prst="rect">
            <a:avLst/>
          </a:prstGeom>
        </p:spPr>
        <p:txBody>
          <a:bodyPr wrap="none" lIns="0" tIns="0" rIns="0" bIns="0" anchor="ctr" anchorCtr="0">
            <a:spAutoFit/>
          </a:bodyPr>
          <a:lstStyle/>
          <a:p>
            <a:r>
              <a:rPr lang="en-US" sz="6400" dirty="0">
                <a:solidFill>
                  <a:srgbClr val="4BC1EB"/>
                </a:solidFill>
                <a:latin typeface="Fira Sans ExtraBold" panose="020B0903050000020004" pitchFamily="34" charset="0"/>
              </a:rPr>
              <a:t>School Letter</a:t>
            </a:r>
            <a:endParaRPr lang="ru-RU" sz="6400" dirty="0"/>
          </a:p>
        </p:txBody>
      </p:sp>
      <p:sp>
        <p:nvSpPr>
          <p:cNvPr id="11" name="Прямоугольник 7">
            <a:extLst>
              <a:ext uri="{FF2B5EF4-FFF2-40B4-BE49-F238E27FC236}">
                <a16:creationId xmlns:a16="http://schemas.microsoft.com/office/drawing/2014/main" id="{E14BC174-3BEF-F420-DEC2-6C3019D28227}"/>
              </a:ext>
            </a:extLst>
          </p:cNvPr>
          <p:cNvSpPr/>
          <p:nvPr/>
        </p:nvSpPr>
        <p:spPr>
          <a:xfrm>
            <a:off x="6737399" y="775326"/>
            <a:ext cx="8563563" cy="646331"/>
          </a:xfrm>
          <a:prstGeom prst="rect">
            <a:avLst/>
          </a:prstGeom>
        </p:spPr>
        <p:txBody>
          <a:bodyPr wrap="none" anchor="ctr" anchorCtr="0">
            <a:spAutoFit/>
          </a:bodyPr>
          <a:lstStyle/>
          <a:p>
            <a:pPr defTabSz="1828754">
              <a:defRPr/>
            </a:pPr>
            <a:r>
              <a:rPr lang="en-US" sz="3600" dirty="0">
                <a:solidFill>
                  <a:schemeClr val="bg1">
                    <a:lumMod val="65000"/>
                  </a:schemeClr>
                </a:solidFill>
                <a:latin typeface="Fira Sans" panose="020B0503050000020004" pitchFamily="34" charset="0"/>
                <a:ea typeface="Fira Sans" panose="020B0503050000020004" pitchFamily="34" charset="0"/>
              </a:rPr>
              <a:t>Malaysia Invention and Innovation Expo</a:t>
            </a:r>
          </a:p>
        </p:txBody>
      </p:sp>
      <p:cxnSp>
        <p:nvCxnSpPr>
          <p:cNvPr id="12" name="Прямая соединительная линия 8">
            <a:extLst>
              <a:ext uri="{FF2B5EF4-FFF2-40B4-BE49-F238E27FC236}">
                <a16:creationId xmlns:a16="http://schemas.microsoft.com/office/drawing/2014/main" id="{C71D0F4D-A57A-7FC3-F88C-D40FEF7C6440}"/>
              </a:ext>
            </a:extLst>
          </p:cNvPr>
          <p:cNvCxnSpPr/>
          <p:nvPr/>
        </p:nvCxnSpPr>
        <p:spPr>
          <a:xfrm>
            <a:off x="6574144" y="768663"/>
            <a:ext cx="0" cy="97684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052262"/>
      </p:ext>
    </p:extLst>
  </p:cSld>
  <p:clrMapOvr>
    <a:masterClrMapping/>
  </p:clrMapOvr>
  <p:transition spd="med" advClick="0" advTm="2000">
    <p:push dir="d"/>
  </p:transition>
</p:sld>
</file>

<file path=ppt/theme/theme1.xml><?xml version="1.0" encoding="utf-8"?>
<a:theme xmlns:a="http://schemas.openxmlformats.org/drawingml/2006/main" name="Main">
  <a:themeElements>
    <a:clrScheme name="Simple presentation">
      <a:dk1>
        <a:sysClr val="windowText" lastClr="000000"/>
      </a:dk1>
      <a:lt1>
        <a:sysClr val="window" lastClr="FFFFFF"/>
      </a:lt1>
      <a:dk2>
        <a:srgbClr val="44546A"/>
      </a:dk2>
      <a:lt2>
        <a:srgbClr val="E7E6E6"/>
      </a:lt2>
      <a:accent1>
        <a:srgbClr val="4BC1EB"/>
      </a:accent1>
      <a:accent2>
        <a:srgbClr val="C5D620"/>
      </a:accent2>
      <a:accent3>
        <a:srgbClr val="F9A554"/>
      </a:accent3>
      <a:accent4>
        <a:srgbClr val="E36D5F"/>
      </a:accent4>
      <a:accent5>
        <a:srgbClr val="BA3E62"/>
      </a:accent5>
      <a:accent6>
        <a:srgbClr val="8155A2"/>
      </a:accent6>
      <a:hlink>
        <a:srgbClr val="0563C1"/>
      </a:hlink>
      <a:folHlink>
        <a:srgbClr val="954F72"/>
      </a:folHlink>
    </a:clrScheme>
    <a:fontScheme name="Simple theme">
      <a:majorFont>
        <a:latin typeface="Fira Sans ExtraBold"/>
        <a:ea typeface=""/>
        <a:cs typeface=""/>
      </a:majorFont>
      <a:minorFont>
        <a:latin typeface="Fira Sans Ligh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FDC63A8C-D3B8-4A34-9E94-C1354D725DEB}" vid="{76227ED4-8EF9-4666-837A-0F4D570546E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1313</Words>
  <Application>Microsoft Office PowerPoint</Application>
  <PresentationFormat>Custom</PresentationFormat>
  <Paragraphs>175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-apple-system</vt:lpstr>
      <vt:lpstr>Arial</vt:lpstr>
      <vt:lpstr>Calibri</vt:lpstr>
      <vt:lpstr>Fira Sans</vt:lpstr>
      <vt:lpstr>Fira Sans ExtraBold</vt:lpstr>
      <vt:lpstr>Fira Sans Light</vt:lpstr>
      <vt:lpstr>Fira Sans Medium</vt:lpstr>
      <vt:lpstr>Fira Sans SemiBold</vt:lpstr>
      <vt:lpstr>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
  <cp:revision>339</cp:revision>
  <dcterms:created xsi:type="dcterms:W3CDTF">2015-09-30T09:48:45Z</dcterms:created>
  <dcterms:modified xsi:type="dcterms:W3CDTF">2024-09-06T06:24:12Z</dcterms:modified>
</cp:coreProperties>
</file>